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1"/>
  </p:notesMasterIdLst>
  <p:sldIdLst>
    <p:sldId id="256" r:id="rId2"/>
    <p:sldId id="267" r:id="rId3"/>
    <p:sldId id="307" r:id="rId4"/>
    <p:sldId id="311" r:id="rId5"/>
    <p:sldId id="308" r:id="rId6"/>
    <p:sldId id="309" r:id="rId7"/>
    <p:sldId id="310" r:id="rId8"/>
    <p:sldId id="312" r:id="rId9"/>
    <p:sldId id="313" r:id="rId10"/>
  </p:sldIdLst>
  <p:sldSz cx="9144000" cy="5143500" type="screen16x9"/>
  <p:notesSz cx="6858000" cy="9144000"/>
  <p:embeddedFontLst>
    <p:embeddedFont>
      <p:font typeface="Righteous" panose="020B0604020202020204" charset="0"/>
      <p:regular r:id="rId12"/>
    </p:embeddedFont>
    <p:embeddedFont>
      <p:font typeface="Roboto Condensed Light" panose="020B0604020202020204" charset="0"/>
      <p:regular r:id="rId13"/>
      <p:bold r:id="rId14"/>
      <p:italic r:id="rId15"/>
      <p:boldItalic r:id="rId16"/>
    </p:embeddedFont>
    <p:embeddedFont>
      <p:font typeface="Squada One" panose="020B0604020202020204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168" y="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57095241f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57095241f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flipH="1">
            <a:off x="1375550" y="3092475"/>
            <a:ext cx="6393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flipH="1">
            <a:off x="2750257" y="3636375"/>
            <a:ext cx="3643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" y="-399756"/>
            <a:ext cx="9144000" cy="4369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CUSTOM_7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9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3438" y="0"/>
            <a:ext cx="7897132" cy="51435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6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012" scaled="0"/>
        </a:gra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3"/>
          <p:cNvSpPr txBox="1">
            <a:spLocks noGrp="1"/>
          </p:cNvSpPr>
          <p:nvPr>
            <p:ph type="ctrTitle"/>
          </p:nvPr>
        </p:nvSpPr>
        <p:spPr>
          <a:xfrm flipH="1">
            <a:off x="1365822" y="2761734"/>
            <a:ext cx="6393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IN-STORE CUSTOMER HEATMAP SYSTEM</a:t>
            </a:r>
            <a:endParaRPr dirty="0"/>
          </a:p>
        </p:txBody>
      </p:sp>
      <p:sp>
        <p:nvSpPr>
          <p:cNvPr id="302" name="Google Shape;302;p43"/>
          <p:cNvSpPr txBox="1">
            <a:spLocks noGrp="1"/>
          </p:cNvSpPr>
          <p:nvPr>
            <p:ph type="subTitle" idx="1"/>
          </p:nvPr>
        </p:nvSpPr>
        <p:spPr>
          <a:xfrm flipH="1">
            <a:off x="5123806" y="3675285"/>
            <a:ext cx="3643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lnSpc>
                <a:spcPct val="90000"/>
              </a:lnSpc>
              <a:buSzPts val="2000"/>
            </a:pPr>
            <a:r>
              <a:rPr lang="en-US" dirty="0"/>
              <a:t>Supervisor: 	Mr. Lam Huu Khanh Phuong</a:t>
            </a:r>
          </a:p>
          <a:p>
            <a:pPr marL="0" lvl="0" indent="0" algn="l">
              <a:lnSpc>
                <a:spcPct val="90000"/>
              </a:lnSpc>
              <a:spcBef>
                <a:spcPts val="200"/>
              </a:spcBef>
              <a:buSzPts val="2000"/>
            </a:pPr>
            <a:r>
              <a:rPr lang="en-US" dirty="0"/>
              <a:t>Members:	Vu Tan Huy</a:t>
            </a:r>
          </a:p>
          <a:p>
            <a:pPr marL="0" lvl="0" indent="0" algn="l">
              <a:lnSpc>
                <a:spcPct val="90000"/>
              </a:lnSpc>
              <a:spcBef>
                <a:spcPts val="200"/>
              </a:spcBef>
              <a:buSzPts val="2000"/>
            </a:pPr>
            <a:r>
              <a:rPr lang="en-US" dirty="0"/>
              <a:t>                      Do Quoc Cuong</a:t>
            </a:r>
          </a:p>
          <a:p>
            <a:pPr marL="0" lvl="0" indent="0" algn="l">
              <a:lnSpc>
                <a:spcPct val="90000"/>
              </a:lnSpc>
              <a:spcBef>
                <a:spcPts val="200"/>
              </a:spcBef>
              <a:buSzPts val="2000"/>
            </a:pPr>
            <a:r>
              <a:rPr lang="en-US" dirty="0"/>
              <a:t>                      Nguyen Quang Tuyen</a:t>
            </a:r>
          </a:p>
          <a:p>
            <a:pPr marL="0" lvl="0" indent="0" algn="l">
              <a:lnSpc>
                <a:spcPct val="90000"/>
              </a:lnSpc>
              <a:spcBef>
                <a:spcPts val="200"/>
              </a:spcBef>
              <a:buSzPts val="2000"/>
            </a:pPr>
            <a:r>
              <a:rPr lang="en-US" dirty="0"/>
              <a:t>                      Dinh Hoang Phuc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Google Shape;12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1900" y="264025"/>
            <a:ext cx="3225024" cy="69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4"/>
          <p:cNvSpPr txBox="1">
            <a:spLocks noGrp="1"/>
          </p:cNvSpPr>
          <p:nvPr>
            <p:ph type="ctrTitle"/>
          </p:nvPr>
        </p:nvSpPr>
        <p:spPr>
          <a:xfrm flipH="1">
            <a:off x="749050" y="500825"/>
            <a:ext cx="19584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grpSp>
        <p:nvGrpSpPr>
          <p:cNvPr id="495" name="Google Shape;495;p54"/>
          <p:cNvGrpSpPr/>
          <p:nvPr/>
        </p:nvGrpSpPr>
        <p:grpSpPr>
          <a:xfrm>
            <a:off x="3819981" y="1909204"/>
            <a:ext cx="1504028" cy="1325087"/>
            <a:chOff x="-3137650" y="2067900"/>
            <a:chExt cx="291450" cy="256775"/>
          </a:xfrm>
        </p:grpSpPr>
        <p:sp>
          <p:nvSpPr>
            <p:cNvPr id="496" name="Google Shape;496;p54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54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54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54"/>
          <p:cNvSpPr txBox="1"/>
          <p:nvPr/>
        </p:nvSpPr>
        <p:spPr>
          <a:xfrm>
            <a:off x="3046401" y="3329425"/>
            <a:ext cx="30513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Insert your multimedia content here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704F9-DC17-44EF-8798-5284DDB070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0" y="-68372"/>
            <a:ext cx="8394900" cy="670500"/>
          </a:xfrm>
        </p:spPr>
        <p:txBody>
          <a:bodyPr/>
          <a:lstStyle/>
          <a:p>
            <a:r>
              <a:rPr lang="en-US"/>
              <a:t>View heatmap &amp; person detection</a:t>
            </a:r>
          </a:p>
        </p:txBody>
      </p:sp>
      <p:grpSp>
        <p:nvGrpSpPr>
          <p:cNvPr id="4" name="Google Shape;790;p63">
            <a:extLst>
              <a:ext uri="{FF2B5EF4-FFF2-40B4-BE49-F238E27FC236}">
                <a16:creationId xmlns:a16="http://schemas.microsoft.com/office/drawing/2014/main" id="{27C8C76B-CDB9-47D5-88D0-9357884DFA7F}"/>
              </a:ext>
            </a:extLst>
          </p:cNvPr>
          <p:cNvGrpSpPr/>
          <p:nvPr/>
        </p:nvGrpSpPr>
        <p:grpSpPr>
          <a:xfrm>
            <a:off x="2660073" y="1193937"/>
            <a:ext cx="5277468" cy="3746903"/>
            <a:chOff x="2613858" y="1523425"/>
            <a:chExt cx="3920691" cy="2783617"/>
          </a:xfrm>
        </p:grpSpPr>
        <p:grpSp>
          <p:nvGrpSpPr>
            <p:cNvPr id="5" name="Google Shape;791;p63">
              <a:extLst>
                <a:ext uri="{FF2B5EF4-FFF2-40B4-BE49-F238E27FC236}">
                  <a16:creationId xmlns:a16="http://schemas.microsoft.com/office/drawing/2014/main" id="{1D61A929-211E-4707-9851-6D3B28DF77C1}"/>
                </a:ext>
              </a:extLst>
            </p:cNvPr>
            <p:cNvGrpSpPr/>
            <p:nvPr/>
          </p:nvGrpSpPr>
          <p:grpSpPr>
            <a:xfrm>
              <a:off x="2613858" y="1523425"/>
              <a:ext cx="3920691" cy="2256491"/>
              <a:chOff x="2613858" y="1523425"/>
              <a:chExt cx="3920691" cy="2256491"/>
            </a:xfrm>
          </p:grpSpPr>
          <p:sp>
            <p:nvSpPr>
              <p:cNvPr id="14" name="Google Shape;792;p63">
                <a:extLst>
                  <a:ext uri="{FF2B5EF4-FFF2-40B4-BE49-F238E27FC236}">
                    <a16:creationId xmlns:a16="http://schemas.microsoft.com/office/drawing/2014/main" id="{F3FCB93A-2A42-4514-ABA5-7CD763F95193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" name="Google Shape;793;p63">
                <a:extLst>
                  <a:ext uri="{FF2B5EF4-FFF2-40B4-BE49-F238E27FC236}">
                    <a16:creationId xmlns:a16="http://schemas.microsoft.com/office/drawing/2014/main" id="{CCC8F4BE-F329-405A-B32E-9E5235B02066}"/>
                  </a:ext>
                </a:extLst>
              </p:cNvPr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16" name="Google Shape;794;p63">
                <a:extLst>
                  <a:ext uri="{FF2B5EF4-FFF2-40B4-BE49-F238E27FC236}">
                    <a16:creationId xmlns:a16="http://schemas.microsoft.com/office/drawing/2014/main" id="{5EC207A8-9818-4C75-8F19-86C81CBF41F0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796;p63">
                <a:extLst>
                  <a:ext uri="{FF2B5EF4-FFF2-40B4-BE49-F238E27FC236}">
                    <a16:creationId xmlns:a16="http://schemas.microsoft.com/office/drawing/2014/main" id="{EFC14C18-1423-4EB9-9968-41314D81F757}"/>
                  </a:ext>
                </a:extLst>
              </p:cNvPr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797;p63">
                <a:extLst>
                  <a:ext uri="{FF2B5EF4-FFF2-40B4-BE49-F238E27FC236}">
                    <a16:creationId xmlns:a16="http://schemas.microsoft.com/office/drawing/2014/main" id="{5C4BD1A7-09B4-4A48-8153-02918CA06D82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798;p63">
                <a:extLst>
                  <a:ext uri="{FF2B5EF4-FFF2-40B4-BE49-F238E27FC236}">
                    <a16:creationId xmlns:a16="http://schemas.microsoft.com/office/drawing/2014/main" id="{607CC817-39AD-49AE-860F-2903CE17B379}"/>
                  </a:ext>
                </a:extLst>
              </p:cNvPr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21" name="Google Shape;799;p63">
                <a:extLst>
                  <a:ext uri="{FF2B5EF4-FFF2-40B4-BE49-F238E27FC236}">
                    <a16:creationId xmlns:a16="http://schemas.microsoft.com/office/drawing/2014/main" id="{4FCBD5B1-FF14-4F7A-A347-7003A30C9503}"/>
                  </a:ext>
                </a:extLst>
              </p:cNvPr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22" name="Google Shape;800;p63">
                <a:extLst>
                  <a:ext uri="{FF2B5EF4-FFF2-40B4-BE49-F238E27FC236}">
                    <a16:creationId xmlns:a16="http://schemas.microsoft.com/office/drawing/2014/main" id="{0E578309-3B72-41B4-BF09-46C8D431B034}"/>
                  </a:ext>
                </a:extLst>
              </p:cNvPr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6" name="Google Shape;802;p63">
              <a:extLst>
                <a:ext uri="{FF2B5EF4-FFF2-40B4-BE49-F238E27FC236}">
                  <a16:creationId xmlns:a16="http://schemas.microsoft.com/office/drawing/2014/main" id="{B7FD13E7-7483-488D-9BAE-C69452B6E9B7}"/>
                </a:ext>
              </a:extLst>
            </p:cNvPr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8" name="Google Shape;804;p63">
                <a:extLst>
                  <a:ext uri="{FF2B5EF4-FFF2-40B4-BE49-F238E27FC236}">
                    <a16:creationId xmlns:a16="http://schemas.microsoft.com/office/drawing/2014/main" id="{E9761998-0FC6-491A-9B9A-916A88414AE5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05;p63">
                <a:extLst>
                  <a:ext uri="{FF2B5EF4-FFF2-40B4-BE49-F238E27FC236}">
                    <a16:creationId xmlns:a16="http://schemas.microsoft.com/office/drawing/2014/main" id="{8F27156E-58E2-4DF6-A819-7321515AA505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06;p63">
                <a:extLst>
                  <a:ext uri="{FF2B5EF4-FFF2-40B4-BE49-F238E27FC236}">
                    <a16:creationId xmlns:a16="http://schemas.microsoft.com/office/drawing/2014/main" id="{07D92340-8B32-4E3E-8214-C1B642D7141C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07;p63">
                <a:extLst>
                  <a:ext uri="{FF2B5EF4-FFF2-40B4-BE49-F238E27FC236}">
                    <a16:creationId xmlns:a16="http://schemas.microsoft.com/office/drawing/2014/main" id="{9340EEAD-E4E2-4AE9-8EBE-6B910C69826A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08;p63">
                <a:extLst>
                  <a:ext uri="{FF2B5EF4-FFF2-40B4-BE49-F238E27FC236}">
                    <a16:creationId xmlns:a16="http://schemas.microsoft.com/office/drawing/2014/main" id="{9CDC2B2D-1BB8-4F2E-9808-772320ACC18D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" name="Google Shape;5042;p74">
            <a:extLst>
              <a:ext uri="{FF2B5EF4-FFF2-40B4-BE49-F238E27FC236}">
                <a16:creationId xmlns:a16="http://schemas.microsoft.com/office/drawing/2014/main" id="{200B3873-089D-490C-B533-CB041C5E4C9F}"/>
              </a:ext>
            </a:extLst>
          </p:cNvPr>
          <p:cNvGrpSpPr/>
          <p:nvPr/>
        </p:nvGrpSpPr>
        <p:grpSpPr>
          <a:xfrm>
            <a:off x="1621231" y="815367"/>
            <a:ext cx="964067" cy="953692"/>
            <a:chOff x="-64406125" y="3362225"/>
            <a:chExt cx="318225" cy="314800"/>
          </a:xfrm>
          <a:solidFill>
            <a:schemeClr val="bg1"/>
          </a:solidFill>
        </p:grpSpPr>
        <p:sp>
          <p:nvSpPr>
            <p:cNvPr id="33" name="Google Shape;5043;p74">
              <a:extLst>
                <a:ext uri="{FF2B5EF4-FFF2-40B4-BE49-F238E27FC236}">
                  <a16:creationId xmlns:a16="http://schemas.microsoft.com/office/drawing/2014/main" id="{0357CF70-578D-42C3-853E-20A2380E65BC}"/>
                </a:ext>
              </a:extLst>
            </p:cNvPr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044;p74">
              <a:extLst>
                <a:ext uri="{FF2B5EF4-FFF2-40B4-BE49-F238E27FC236}">
                  <a16:creationId xmlns:a16="http://schemas.microsoft.com/office/drawing/2014/main" id="{46391F80-334C-410F-A123-84905635CD6C}"/>
                </a:ext>
              </a:extLst>
            </p:cNvPr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781;p63">
            <a:extLst>
              <a:ext uri="{FF2B5EF4-FFF2-40B4-BE49-F238E27FC236}">
                <a16:creationId xmlns:a16="http://schemas.microsoft.com/office/drawing/2014/main" id="{B08B463C-DC52-4D77-85AC-D204EFC972F5}"/>
              </a:ext>
            </a:extLst>
          </p:cNvPr>
          <p:cNvSpPr txBox="1">
            <a:spLocks/>
          </p:cNvSpPr>
          <p:nvPr/>
        </p:nvSpPr>
        <p:spPr>
          <a:xfrm>
            <a:off x="3165831" y="1057613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1. Login into system with user‘s role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E574C6D-E363-47D3-A989-D0265C24D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0597" y="530015"/>
            <a:ext cx="1410337" cy="840223"/>
          </a:xfrm>
          <a:prstGeom prst="rect">
            <a:avLst/>
          </a:prstGeom>
        </p:spPr>
      </p:pic>
      <p:sp>
        <p:nvSpPr>
          <p:cNvPr id="38" name="Google Shape;781;p63">
            <a:extLst>
              <a:ext uri="{FF2B5EF4-FFF2-40B4-BE49-F238E27FC236}">
                <a16:creationId xmlns:a16="http://schemas.microsoft.com/office/drawing/2014/main" id="{E44C9EAA-60AD-4ABE-955D-DA2488243AC6}"/>
              </a:ext>
            </a:extLst>
          </p:cNvPr>
          <p:cNvSpPr txBox="1">
            <a:spLocks/>
          </p:cNvSpPr>
          <p:nvPr/>
        </p:nvSpPr>
        <p:spPr>
          <a:xfrm>
            <a:off x="6580934" y="475673"/>
            <a:ext cx="1117752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2. Click on “View” button in store page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6FA42AF4-DB89-4136-8568-EDF7ADE71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936" y="1916148"/>
            <a:ext cx="1555322" cy="926356"/>
          </a:xfrm>
          <a:prstGeom prst="rect">
            <a:avLst/>
          </a:prstGeom>
        </p:spPr>
      </p:pic>
      <p:sp>
        <p:nvSpPr>
          <p:cNvPr id="40" name="Google Shape;781;p63">
            <a:extLst>
              <a:ext uri="{FF2B5EF4-FFF2-40B4-BE49-F238E27FC236}">
                <a16:creationId xmlns:a16="http://schemas.microsoft.com/office/drawing/2014/main" id="{5119034E-27DA-4E6E-98F9-FBA981336DBC}"/>
              </a:ext>
            </a:extLst>
          </p:cNvPr>
          <p:cNvSpPr txBox="1">
            <a:spLocks/>
          </p:cNvSpPr>
          <p:nvPr/>
        </p:nvSpPr>
        <p:spPr>
          <a:xfrm>
            <a:off x="7820469" y="1867097"/>
            <a:ext cx="1044243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3. Click on “View” button in area page</a:t>
            </a:r>
          </a:p>
        </p:txBody>
      </p:sp>
      <p:sp>
        <p:nvSpPr>
          <p:cNvPr id="41" name="Google Shape;781;p63">
            <a:extLst>
              <a:ext uri="{FF2B5EF4-FFF2-40B4-BE49-F238E27FC236}">
                <a16:creationId xmlns:a16="http://schemas.microsoft.com/office/drawing/2014/main" id="{AD88C33B-E7DE-4461-8FFD-ED7F11D83A9C}"/>
              </a:ext>
            </a:extLst>
          </p:cNvPr>
          <p:cNvSpPr txBox="1">
            <a:spLocks/>
          </p:cNvSpPr>
          <p:nvPr/>
        </p:nvSpPr>
        <p:spPr>
          <a:xfrm>
            <a:off x="1165644" y="1716280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User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48557460-4C3C-4DED-9785-B6CBA7A55A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7449" y="2083517"/>
            <a:ext cx="1544055" cy="913115"/>
          </a:xfrm>
          <a:prstGeom prst="rect">
            <a:avLst/>
          </a:prstGeom>
        </p:spPr>
      </p:pic>
      <p:sp>
        <p:nvSpPr>
          <p:cNvPr id="43" name="Google Shape;781;p63">
            <a:extLst>
              <a:ext uri="{FF2B5EF4-FFF2-40B4-BE49-F238E27FC236}">
                <a16:creationId xmlns:a16="http://schemas.microsoft.com/office/drawing/2014/main" id="{4132A912-2C9C-46E8-A3A4-64C44D4A8348}"/>
              </a:ext>
            </a:extLst>
          </p:cNvPr>
          <p:cNvSpPr txBox="1">
            <a:spLocks/>
          </p:cNvSpPr>
          <p:nvPr/>
        </p:nvSpPr>
        <p:spPr>
          <a:xfrm>
            <a:off x="2041016" y="2088723"/>
            <a:ext cx="1236416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4. Click on “Live Preview” button in camera page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5787CCA1-BBD4-473F-B4B8-C69A70FA5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4246" y="3696491"/>
            <a:ext cx="1399196" cy="839933"/>
          </a:xfrm>
          <a:prstGeom prst="rect">
            <a:avLst/>
          </a:prstGeom>
        </p:spPr>
      </p:pic>
      <p:sp>
        <p:nvSpPr>
          <p:cNvPr id="45" name="Google Shape;781;p63">
            <a:extLst>
              <a:ext uri="{FF2B5EF4-FFF2-40B4-BE49-F238E27FC236}">
                <a16:creationId xmlns:a16="http://schemas.microsoft.com/office/drawing/2014/main" id="{D8D04BAC-E27C-4B6A-AC3E-307B4FFF4336}"/>
              </a:ext>
            </a:extLst>
          </p:cNvPr>
          <p:cNvSpPr txBox="1">
            <a:spLocks/>
          </p:cNvSpPr>
          <p:nvPr/>
        </p:nvSpPr>
        <p:spPr>
          <a:xfrm>
            <a:off x="1422808" y="3442669"/>
            <a:ext cx="1236416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5. Click on “heatmap” and “People detection” button</a:t>
            </a:r>
          </a:p>
        </p:txBody>
      </p:sp>
    </p:spTree>
    <p:extLst>
      <p:ext uri="{BB962C8B-B14F-4D97-AF65-F5344CB8AC3E}">
        <p14:creationId xmlns:p14="http://schemas.microsoft.com/office/powerpoint/2010/main" val="2929498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8" grpId="0"/>
      <p:bldP spid="40" grpId="0"/>
      <p:bldP spid="41" grpId="0"/>
      <p:bldP spid="43" grpId="0"/>
      <p:bldP spid="4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FD6A7E8-6CB2-4DFE-A59D-1169C876A7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0" y="-68372"/>
            <a:ext cx="8394900" cy="670500"/>
          </a:xfrm>
        </p:spPr>
        <p:txBody>
          <a:bodyPr/>
          <a:lstStyle/>
          <a:p>
            <a:r>
              <a:rPr lang="en-US"/>
              <a:t>View Preview heatmap</a:t>
            </a:r>
          </a:p>
        </p:txBody>
      </p:sp>
      <p:grpSp>
        <p:nvGrpSpPr>
          <p:cNvPr id="4" name="Google Shape;790;p63">
            <a:extLst>
              <a:ext uri="{FF2B5EF4-FFF2-40B4-BE49-F238E27FC236}">
                <a16:creationId xmlns:a16="http://schemas.microsoft.com/office/drawing/2014/main" id="{D4E91D90-57A5-4AD1-A63B-02A9AC35B752}"/>
              </a:ext>
            </a:extLst>
          </p:cNvPr>
          <p:cNvGrpSpPr/>
          <p:nvPr/>
        </p:nvGrpSpPr>
        <p:grpSpPr>
          <a:xfrm>
            <a:off x="2660073" y="1193937"/>
            <a:ext cx="5277468" cy="3882308"/>
            <a:chOff x="2613858" y="1523425"/>
            <a:chExt cx="3920691" cy="2884211"/>
          </a:xfrm>
        </p:grpSpPr>
        <p:grpSp>
          <p:nvGrpSpPr>
            <p:cNvPr id="5" name="Google Shape;791;p63">
              <a:extLst>
                <a:ext uri="{FF2B5EF4-FFF2-40B4-BE49-F238E27FC236}">
                  <a16:creationId xmlns:a16="http://schemas.microsoft.com/office/drawing/2014/main" id="{FC5EA8A1-B97F-4EC1-97AB-F10E0C329199}"/>
                </a:ext>
              </a:extLst>
            </p:cNvPr>
            <p:cNvGrpSpPr/>
            <p:nvPr/>
          </p:nvGrpSpPr>
          <p:grpSpPr>
            <a:xfrm>
              <a:off x="2613858" y="1523425"/>
              <a:ext cx="3920691" cy="2884211"/>
              <a:chOff x="2613858" y="1523425"/>
              <a:chExt cx="3920691" cy="2884211"/>
            </a:xfrm>
          </p:grpSpPr>
          <p:sp>
            <p:nvSpPr>
              <p:cNvPr id="14" name="Google Shape;792;p63">
                <a:extLst>
                  <a:ext uri="{FF2B5EF4-FFF2-40B4-BE49-F238E27FC236}">
                    <a16:creationId xmlns:a16="http://schemas.microsoft.com/office/drawing/2014/main" id="{5F722F67-691A-4022-ACB2-C827956EFE6E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" name="Google Shape;793;p63">
                <a:extLst>
                  <a:ext uri="{FF2B5EF4-FFF2-40B4-BE49-F238E27FC236}">
                    <a16:creationId xmlns:a16="http://schemas.microsoft.com/office/drawing/2014/main" id="{D030F337-FCCC-4061-8055-17549F9C6A35}"/>
                  </a:ext>
                </a:extLst>
              </p:cNvPr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16" name="Google Shape;794;p63">
                <a:extLst>
                  <a:ext uri="{FF2B5EF4-FFF2-40B4-BE49-F238E27FC236}">
                    <a16:creationId xmlns:a16="http://schemas.microsoft.com/office/drawing/2014/main" id="{478513A9-AA62-4809-9C6B-95E591F42C3D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795;p63">
                <a:extLst>
                  <a:ext uri="{FF2B5EF4-FFF2-40B4-BE49-F238E27FC236}">
                    <a16:creationId xmlns:a16="http://schemas.microsoft.com/office/drawing/2014/main" id="{05B0AD49-BC13-4ABD-8C2E-06E5B691D0E9}"/>
                  </a:ext>
                </a:extLst>
              </p:cNvPr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796;p63">
                <a:extLst>
                  <a:ext uri="{FF2B5EF4-FFF2-40B4-BE49-F238E27FC236}">
                    <a16:creationId xmlns:a16="http://schemas.microsoft.com/office/drawing/2014/main" id="{B9A3722C-925E-4E66-9102-E16DFF85349D}"/>
                  </a:ext>
                </a:extLst>
              </p:cNvPr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797;p63">
                <a:extLst>
                  <a:ext uri="{FF2B5EF4-FFF2-40B4-BE49-F238E27FC236}">
                    <a16:creationId xmlns:a16="http://schemas.microsoft.com/office/drawing/2014/main" id="{60AE5C76-2673-4861-92ED-73800C9B90EB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798;p63">
                <a:extLst>
                  <a:ext uri="{FF2B5EF4-FFF2-40B4-BE49-F238E27FC236}">
                    <a16:creationId xmlns:a16="http://schemas.microsoft.com/office/drawing/2014/main" id="{6A29B8A3-1A05-4DDB-955A-1A9927ED19A7}"/>
                  </a:ext>
                </a:extLst>
              </p:cNvPr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21" name="Google Shape;799;p63">
                <a:extLst>
                  <a:ext uri="{FF2B5EF4-FFF2-40B4-BE49-F238E27FC236}">
                    <a16:creationId xmlns:a16="http://schemas.microsoft.com/office/drawing/2014/main" id="{41E6DBBB-0070-4E5C-9C3B-7DB4309AC53E}"/>
                  </a:ext>
                </a:extLst>
              </p:cNvPr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22" name="Google Shape;800;p63">
                <a:extLst>
                  <a:ext uri="{FF2B5EF4-FFF2-40B4-BE49-F238E27FC236}">
                    <a16:creationId xmlns:a16="http://schemas.microsoft.com/office/drawing/2014/main" id="{A077CF7F-6A42-4545-81B7-88656513842F}"/>
                  </a:ext>
                </a:extLst>
              </p:cNvPr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23" name="Google Shape;801;p63">
                <a:extLst>
                  <a:ext uri="{FF2B5EF4-FFF2-40B4-BE49-F238E27FC236}">
                    <a16:creationId xmlns:a16="http://schemas.microsoft.com/office/drawing/2014/main" id="{7D89D0B5-399E-4454-B3BA-82DBFFEBB8C6}"/>
                  </a:ext>
                </a:extLst>
              </p:cNvPr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6" name="Google Shape;802;p63">
              <a:extLst>
                <a:ext uri="{FF2B5EF4-FFF2-40B4-BE49-F238E27FC236}">
                  <a16:creationId xmlns:a16="http://schemas.microsoft.com/office/drawing/2014/main" id="{D34601E3-7AB4-4CC5-A6D6-E3B2F1217F03}"/>
                </a:ext>
              </a:extLst>
            </p:cNvPr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7" name="Google Shape;803;p63">
                <a:extLst>
                  <a:ext uri="{FF2B5EF4-FFF2-40B4-BE49-F238E27FC236}">
                    <a16:creationId xmlns:a16="http://schemas.microsoft.com/office/drawing/2014/main" id="{74D08367-FB48-49A5-AB27-93AFD3C3D835}"/>
                  </a:ext>
                </a:extLst>
              </p:cNvPr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04;p63">
                <a:extLst>
                  <a:ext uri="{FF2B5EF4-FFF2-40B4-BE49-F238E27FC236}">
                    <a16:creationId xmlns:a16="http://schemas.microsoft.com/office/drawing/2014/main" id="{A9C8D88F-FE2D-4339-BBC1-B724E041F4BA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05;p63">
                <a:extLst>
                  <a:ext uri="{FF2B5EF4-FFF2-40B4-BE49-F238E27FC236}">
                    <a16:creationId xmlns:a16="http://schemas.microsoft.com/office/drawing/2014/main" id="{F1566F80-8930-4E52-8BA5-C93703104F49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06;p63">
                <a:extLst>
                  <a:ext uri="{FF2B5EF4-FFF2-40B4-BE49-F238E27FC236}">
                    <a16:creationId xmlns:a16="http://schemas.microsoft.com/office/drawing/2014/main" id="{14600CFD-4D10-4F36-A568-9BC9A9DD611B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07;p63">
                <a:extLst>
                  <a:ext uri="{FF2B5EF4-FFF2-40B4-BE49-F238E27FC236}">
                    <a16:creationId xmlns:a16="http://schemas.microsoft.com/office/drawing/2014/main" id="{D19AC4EA-535A-459F-8DB0-69833C1F6F96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08;p63">
                <a:extLst>
                  <a:ext uri="{FF2B5EF4-FFF2-40B4-BE49-F238E27FC236}">
                    <a16:creationId xmlns:a16="http://schemas.microsoft.com/office/drawing/2014/main" id="{9A3C3634-480A-4125-90D2-4D5FF248DFDD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09;p63">
                <a:extLst>
                  <a:ext uri="{FF2B5EF4-FFF2-40B4-BE49-F238E27FC236}">
                    <a16:creationId xmlns:a16="http://schemas.microsoft.com/office/drawing/2014/main" id="{5D38B61F-88FA-466C-A6E3-1EF1C18DDD86}"/>
                  </a:ext>
                </a:extLst>
              </p:cNvPr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" name="Google Shape;5042;p74">
            <a:extLst>
              <a:ext uri="{FF2B5EF4-FFF2-40B4-BE49-F238E27FC236}">
                <a16:creationId xmlns:a16="http://schemas.microsoft.com/office/drawing/2014/main" id="{9DC727C0-C011-4E25-B48C-0FB6154DA098}"/>
              </a:ext>
            </a:extLst>
          </p:cNvPr>
          <p:cNvGrpSpPr/>
          <p:nvPr/>
        </p:nvGrpSpPr>
        <p:grpSpPr>
          <a:xfrm>
            <a:off x="1621231" y="815367"/>
            <a:ext cx="964067" cy="953692"/>
            <a:chOff x="-64406125" y="3362225"/>
            <a:chExt cx="318225" cy="314800"/>
          </a:xfrm>
          <a:solidFill>
            <a:schemeClr val="bg1"/>
          </a:solidFill>
        </p:grpSpPr>
        <p:sp>
          <p:nvSpPr>
            <p:cNvPr id="25" name="Google Shape;5043;p74">
              <a:extLst>
                <a:ext uri="{FF2B5EF4-FFF2-40B4-BE49-F238E27FC236}">
                  <a16:creationId xmlns:a16="http://schemas.microsoft.com/office/drawing/2014/main" id="{6F1EE68C-0BF9-4271-9ABD-532766E22323}"/>
                </a:ext>
              </a:extLst>
            </p:cNvPr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044;p74">
              <a:extLst>
                <a:ext uri="{FF2B5EF4-FFF2-40B4-BE49-F238E27FC236}">
                  <a16:creationId xmlns:a16="http://schemas.microsoft.com/office/drawing/2014/main" id="{FE8EBEDF-EE1D-4E35-B2D7-FAD33AC2737D}"/>
                </a:ext>
              </a:extLst>
            </p:cNvPr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781;p63">
            <a:extLst>
              <a:ext uri="{FF2B5EF4-FFF2-40B4-BE49-F238E27FC236}">
                <a16:creationId xmlns:a16="http://schemas.microsoft.com/office/drawing/2014/main" id="{AB1083E6-AF9D-4B90-963C-520A7DF72A97}"/>
              </a:ext>
            </a:extLst>
          </p:cNvPr>
          <p:cNvSpPr txBox="1">
            <a:spLocks/>
          </p:cNvSpPr>
          <p:nvPr/>
        </p:nvSpPr>
        <p:spPr>
          <a:xfrm>
            <a:off x="3165831" y="1057613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1. Login into system with user‘s role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2A33628-5104-4E96-8F45-5A8794874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911" y="414974"/>
            <a:ext cx="1618369" cy="964160"/>
          </a:xfrm>
          <a:prstGeom prst="rect">
            <a:avLst/>
          </a:prstGeom>
        </p:spPr>
      </p:pic>
      <p:sp>
        <p:nvSpPr>
          <p:cNvPr id="29" name="Google Shape;781;p63">
            <a:extLst>
              <a:ext uri="{FF2B5EF4-FFF2-40B4-BE49-F238E27FC236}">
                <a16:creationId xmlns:a16="http://schemas.microsoft.com/office/drawing/2014/main" id="{F3EB86AC-CF8D-487E-A998-04D4D1B67416}"/>
              </a:ext>
            </a:extLst>
          </p:cNvPr>
          <p:cNvSpPr txBox="1">
            <a:spLocks/>
          </p:cNvSpPr>
          <p:nvPr/>
        </p:nvSpPr>
        <p:spPr>
          <a:xfrm>
            <a:off x="6580934" y="475673"/>
            <a:ext cx="1117752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2. Click on “View” button in store page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1BFD07B-1226-4545-A856-310943541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269" y="1977890"/>
            <a:ext cx="1610461" cy="959197"/>
          </a:xfrm>
          <a:prstGeom prst="rect">
            <a:avLst/>
          </a:prstGeom>
        </p:spPr>
      </p:pic>
      <p:sp>
        <p:nvSpPr>
          <p:cNvPr id="31" name="Google Shape;781;p63">
            <a:extLst>
              <a:ext uri="{FF2B5EF4-FFF2-40B4-BE49-F238E27FC236}">
                <a16:creationId xmlns:a16="http://schemas.microsoft.com/office/drawing/2014/main" id="{3CE11460-CF25-428E-BD84-FE57093F0E46}"/>
              </a:ext>
            </a:extLst>
          </p:cNvPr>
          <p:cNvSpPr txBox="1">
            <a:spLocks/>
          </p:cNvSpPr>
          <p:nvPr/>
        </p:nvSpPr>
        <p:spPr>
          <a:xfrm>
            <a:off x="7820469" y="1867097"/>
            <a:ext cx="1044243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3. Click on “View” button in area page</a:t>
            </a:r>
          </a:p>
        </p:txBody>
      </p:sp>
      <p:sp>
        <p:nvSpPr>
          <p:cNvPr id="32" name="Google Shape;781;p63">
            <a:extLst>
              <a:ext uri="{FF2B5EF4-FFF2-40B4-BE49-F238E27FC236}">
                <a16:creationId xmlns:a16="http://schemas.microsoft.com/office/drawing/2014/main" id="{D89EE3D6-96FE-46D9-A04E-7BA5027AA92C}"/>
              </a:ext>
            </a:extLst>
          </p:cNvPr>
          <p:cNvSpPr txBox="1">
            <a:spLocks/>
          </p:cNvSpPr>
          <p:nvPr/>
        </p:nvSpPr>
        <p:spPr>
          <a:xfrm>
            <a:off x="1165644" y="1716280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User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E5313BE-B9A6-473A-A6E5-102C5ED38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876" y="2028401"/>
            <a:ext cx="1621979" cy="959197"/>
          </a:xfrm>
          <a:prstGeom prst="rect">
            <a:avLst/>
          </a:prstGeom>
        </p:spPr>
      </p:pic>
      <p:sp>
        <p:nvSpPr>
          <p:cNvPr id="34" name="Google Shape;781;p63">
            <a:extLst>
              <a:ext uri="{FF2B5EF4-FFF2-40B4-BE49-F238E27FC236}">
                <a16:creationId xmlns:a16="http://schemas.microsoft.com/office/drawing/2014/main" id="{0A078FD2-104B-4E04-9E90-FCDABD12C06E}"/>
              </a:ext>
            </a:extLst>
          </p:cNvPr>
          <p:cNvSpPr txBox="1">
            <a:spLocks/>
          </p:cNvSpPr>
          <p:nvPr/>
        </p:nvSpPr>
        <p:spPr>
          <a:xfrm>
            <a:off x="2041016" y="2088723"/>
            <a:ext cx="1236416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4. Click on “Live Preview” button in camera page</a:t>
            </a:r>
          </a:p>
        </p:txBody>
      </p:sp>
      <p:sp>
        <p:nvSpPr>
          <p:cNvPr id="36" name="Google Shape;781;p63">
            <a:extLst>
              <a:ext uri="{FF2B5EF4-FFF2-40B4-BE49-F238E27FC236}">
                <a16:creationId xmlns:a16="http://schemas.microsoft.com/office/drawing/2014/main" id="{66BF2AAC-47DB-48B8-8E6A-31839D6124A8}"/>
              </a:ext>
            </a:extLst>
          </p:cNvPr>
          <p:cNvSpPr txBox="1">
            <a:spLocks/>
          </p:cNvSpPr>
          <p:nvPr/>
        </p:nvSpPr>
        <p:spPr>
          <a:xfrm>
            <a:off x="1427057" y="3696491"/>
            <a:ext cx="1236416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5. Click on “Preview” button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19FD1CDC-CD71-4709-B09B-E31F8371FB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2875" y="3627648"/>
            <a:ext cx="1660334" cy="987947"/>
          </a:xfrm>
          <a:prstGeom prst="rect">
            <a:avLst/>
          </a:prstGeom>
        </p:spPr>
      </p:pic>
      <p:sp>
        <p:nvSpPr>
          <p:cNvPr id="39" name="Google Shape;781;p63">
            <a:extLst>
              <a:ext uri="{FF2B5EF4-FFF2-40B4-BE49-F238E27FC236}">
                <a16:creationId xmlns:a16="http://schemas.microsoft.com/office/drawing/2014/main" id="{4B578840-CE7B-4707-BB9B-43FED7F2CC66}"/>
              </a:ext>
            </a:extLst>
          </p:cNvPr>
          <p:cNvSpPr txBox="1">
            <a:spLocks/>
          </p:cNvSpPr>
          <p:nvPr/>
        </p:nvSpPr>
        <p:spPr>
          <a:xfrm>
            <a:off x="7118077" y="3850800"/>
            <a:ext cx="1161218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6. Click choice time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320D3931-0662-4A6E-8E05-F7444D22D4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7933" y="3585790"/>
            <a:ext cx="1621980" cy="97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10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1" grpId="0"/>
      <p:bldP spid="32" grpId="0"/>
      <p:bldP spid="34" grpId="0"/>
      <p:bldP spid="36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6E37F-6043-4127-83F4-E0DBCA4A4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0" y="-51971"/>
            <a:ext cx="8394900" cy="670500"/>
          </a:xfrm>
        </p:spPr>
        <p:txBody>
          <a:bodyPr/>
          <a:lstStyle/>
          <a:p>
            <a:r>
              <a:rPr lang="en-US"/>
              <a:t>View statistic by store</a:t>
            </a:r>
          </a:p>
        </p:txBody>
      </p:sp>
      <p:grpSp>
        <p:nvGrpSpPr>
          <p:cNvPr id="3" name="Google Shape;5042;p74">
            <a:extLst>
              <a:ext uri="{FF2B5EF4-FFF2-40B4-BE49-F238E27FC236}">
                <a16:creationId xmlns:a16="http://schemas.microsoft.com/office/drawing/2014/main" id="{C9795AD6-13C1-46A6-B613-D59A5153FB71}"/>
              </a:ext>
            </a:extLst>
          </p:cNvPr>
          <p:cNvGrpSpPr/>
          <p:nvPr/>
        </p:nvGrpSpPr>
        <p:grpSpPr>
          <a:xfrm>
            <a:off x="937825" y="921043"/>
            <a:ext cx="964067" cy="953692"/>
            <a:chOff x="-64406125" y="3362225"/>
            <a:chExt cx="318225" cy="314800"/>
          </a:xfrm>
          <a:solidFill>
            <a:schemeClr val="bg1"/>
          </a:solidFill>
        </p:grpSpPr>
        <p:sp>
          <p:nvSpPr>
            <p:cNvPr id="4" name="Google Shape;5043;p74">
              <a:extLst>
                <a:ext uri="{FF2B5EF4-FFF2-40B4-BE49-F238E27FC236}">
                  <a16:creationId xmlns:a16="http://schemas.microsoft.com/office/drawing/2014/main" id="{817D32E8-F7F8-46CF-9082-E07D299947E0}"/>
                </a:ext>
              </a:extLst>
            </p:cNvPr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44;p74">
              <a:extLst>
                <a:ext uri="{FF2B5EF4-FFF2-40B4-BE49-F238E27FC236}">
                  <a16:creationId xmlns:a16="http://schemas.microsoft.com/office/drawing/2014/main" id="{FFCF680E-05AC-400C-B8AD-3750A2A1D7FE}"/>
                </a:ext>
              </a:extLst>
            </p:cNvPr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781;p63">
            <a:extLst>
              <a:ext uri="{FF2B5EF4-FFF2-40B4-BE49-F238E27FC236}">
                <a16:creationId xmlns:a16="http://schemas.microsoft.com/office/drawing/2014/main" id="{213E0E75-3D24-40DD-A78F-CC319BC2E0C1}"/>
              </a:ext>
            </a:extLst>
          </p:cNvPr>
          <p:cNvSpPr txBox="1">
            <a:spLocks/>
          </p:cNvSpPr>
          <p:nvPr/>
        </p:nvSpPr>
        <p:spPr>
          <a:xfrm>
            <a:off x="2505690" y="950564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1. Login into system with user‘s role</a:t>
            </a:r>
          </a:p>
        </p:txBody>
      </p:sp>
      <p:sp>
        <p:nvSpPr>
          <p:cNvPr id="10" name="Google Shape;781;p63">
            <a:extLst>
              <a:ext uri="{FF2B5EF4-FFF2-40B4-BE49-F238E27FC236}">
                <a16:creationId xmlns:a16="http://schemas.microsoft.com/office/drawing/2014/main" id="{285DB80F-31C1-41D1-9CE7-4279663498DA}"/>
              </a:ext>
            </a:extLst>
          </p:cNvPr>
          <p:cNvSpPr txBox="1">
            <a:spLocks/>
          </p:cNvSpPr>
          <p:nvPr/>
        </p:nvSpPr>
        <p:spPr>
          <a:xfrm>
            <a:off x="488164" y="1889590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User</a:t>
            </a:r>
          </a:p>
        </p:txBody>
      </p:sp>
      <p:grpSp>
        <p:nvGrpSpPr>
          <p:cNvPr id="47" name="Google Shape;790;p63">
            <a:extLst>
              <a:ext uri="{FF2B5EF4-FFF2-40B4-BE49-F238E27FC236}">
                <a16:creationId xmlns:a16="http://schemas.microsoft.com/office/drawing/2014/main" id="{0045F5C3-BA28-4770-A5AF-4045E1A67EDE}"/>
              </a:ext>
            </a:extLst>
          </p:cNvPr>
          <p:cNvGrpSpPr/>
          <p:nvPr/>
        </p:nvGrpSpPr>
        <p:grpSpPr>
          <a:xfrm>
            <a:off x="2037174" y="1153984"/>
            <a:ext cx="5277468" cy="3746903"/>
            <a:chOff x="2613858" y="1523425"/>
            <a:chExt cx="3920691" cy="2783617"/>
          </a:xfrm>
        </p:grpSpPr>
        <p:grpSp>
          <p:nvGrpSpPr>
            <p:cNvPr id="48" name="Google Shape;791;p63">
              <a:extLst>
                <a:ext uri="{FF2B5EF4-FFF2-40B4-BE49-F238E27FC236}">
                  <a16:creationId xmlns:a16="http://schemas.microsoft.com/office/drawing/2014/main" id="{2EB65E6A-6742-4064-B108-46209201C3AB}"/>
                </a:ext>
              </a:extLst>
            </p:cNvPr>
            <p:cNvGrpSpPr/>
            <p:nvPr/>
          </p:nvGrpSpPr>
          <p:grpSpPr>
            <a:xfrm>
              <a:off x="2613858" y="1523425"/>
              <a:ext cx="3920691" cy="2256491"/>
              <a:chOff x="2613858" y="1523425"/>
              <a:chExt cx="3920691" cy="2256491"/>
            </a:xfrm>
          </p:grpSpPr>
          <p:sp>
            <p:nvSpPr>
              <p:cNvPr id="57" name="Google Shape;792;p63">
                <a:extLst>
                  <a:ext uri="{FF2B5EF4-FFF2-40B4-BE49-F238E27FC236}">
                    <a16:creationId xmlns:a16="http://schemas.microsoft.com/office/drawing/2014/main" id="{C0EEA66F-4FD2-4878-932B-33F09C2BC05E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8" name="Google Shape;793;p63">
                <a:extLst>
                  <a:ext uri="{FF2B5EF4-FFF2-40B4-BE49-F238E27FC236}">
                    <a16:creationId xmlns:a16="http://schemas.microsoft.com/office/drawing/2014/main" id="{F67B9BA4-33D4-41AB-B64E-49FC5F10DB55}"/>
                  </a:ext>
                </a:extLst>
              </p:cNvPr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59" name="Google Shape;794;p63">
                <a:extLst>
                  <a:ext uri="{FF2B5EF4-FFF2-40B4-BE49-F238E27FC236}">
                    <a16:creationId xmlns:a16="http://schemas.microsoft.com/office/drawing/2014/main" id="{CCD59710-4DA7-4DC5-A99A-9301CCC92AB4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796;p63">
                <a:extLst>
                  <a:ext uri="{FF2B5EF4-FFF2-40B4-BE49-F238E27FC236}">
                    <a16:creationId xmlns:a16="http://schemas.microsoft.com/office/drawing/2014/main" id="{B0C7AC20-11A0-4591-92CD-8E169CA4E81F}"/>
                  </a:ext>
                </a:extLst>
              </p:cNvPr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797;p63">
                <a:extLst>
                  <a:ext uri="{FF2B5EF4-FFF2-40B4-BE49-F238E27FC236}">
                    <a16:creationId xmlns:a16="http://schemas.microsoft.com/office/drawing/2014/main" id="{DF0D094C-CEC9-4E5D-A2C5-08768DFAA1C6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3" name="Google Shape;798;p63">
                <a:extLst>
                  <a:ext uri="{FF2B5EF4-FFF2-40B4-BE49-F238E27FC236}">
                    <a16:creationId xmlns:a16="http://schemas.microsoft.com/office/drawing/2014/main" id="{C396D044-D26E-43F6-9D84-485802122B40}"/>
                  </a:ext>
                </a:extLst>
              </p:cNvPr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64" name="Google Shape;799;p63">
                <a:extLst>
                  <a:ext uri="{FF2B5EF4-FFF2-40B4-BE49-F238E27FC236}">
                    <a16:creationId xmlns:a16="http://schemas.microsoft.com/office/drawing/2014/main" id="{F03C6C3E-4C4E-441C-9BB8-11BE2AE68C14}"/>
                  </a:ext>
                </a:extLst>
              </p:cNvPr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65" name="Google Shape;800;p63">
                <a:extLst>
                  <a:ext uri="{FF2B5EF4-FFF2-40B4-BE49-F238E27FC236}">
                    <a16:creationId xmlns:a16="http://schemas.microsoft.com/office/drawing/2014/main" id="{D7BEF27F-8FCA-4C65-A445-D1722DDF3E22}"/>
                  </a:ext>
                </a:extLst>
              </p:cNvPr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49" name="Google Shape;802;p63">
              <a:extLst>
                <a:ext uri="{FF2B5EF4-FFF2-40B4-BE49-F238E27FC236}">
                  <a16:creationId xmlns:a16="http://schemas.microsoft.com/office/drawing/2014/main" id="{0418E92A-B3BE-42CF-A65C-B053698CC413}"/>
                </a:ext>
              </a:extLst>
            </p:cNvPr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50" name="Google Shape;803;p63">
                <a:extLst>
                  <a:ext uri="{FF2B5EF4-FFF2-40B4-BE49-F238E27FC236}">
                    <a16:creationId xmlns:a16="http://schemas.microsoft.com/office/drawing/2014/main" id="{19606FA6-EB2C-41BC-B082-03B478B4D64B}"/>
                  </a:ext>
                </a:extLst>
              </p:cNvPr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804;p63">
                <a:extLst>
                  <a:ext uri="{FF2B5EF4-FFF2-40B4-BE49-F238E27FC236}">
                    <a16:creationId xmlns:a16="http://schemas.microsoft.com/office/drawing/2014/main" id="{0F4E3FF4-C7B8-48C6-A0DD-422DCFB2BE39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805;p63">
                <a:extLst>
                  <a:ext uri="{FF2B5EF4-FFF2-40B4-BE49-F238E27FC236}">
                    <a16:creationId xmlns:a16="http://schemas.microsoft.com/office/drawing/2014/main" id="{9DD2F768-F123-4124-BFF1-09338E3080EF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806;p63">
                <a:extLst>
                  <a:ext uri="{FF2B5EF4-FFF2-40B4-BE49-F238E27FC236}">
                    <a16:creationId xmlns:a16="http://schemas.microsoft.com/office/drawing/2014/main" id="{6839A091-09D2-41FA-A756-A73251EF3D8B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807;p63">
                <a:extLst>
                  <a:ext uri="{FF2B5EF4-FFF2-40B4-BE49-F238E27FC236}">
                    <a16:creationId xmlns:a16="http://schemas.microsoft.com/office/drawing/2014/main" id="{F745F89B-45AA-4052-B80D-3D19C6DF112B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808;p63">
                <a:extLst>
                  <a:ext uri="{FF2B5EF4-FFF2-40B4-BE49-F238E27FC236}">
                    <a16:creationId xmlns:a16="http://schemas.microsoft.com/office/drawing/2014/main" id="{341377B3-68B9-4EE2-AB7E-DD62E807BF4D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8" name="Picture 67">
            <a:extLst>
              <a:ext uri="{FF2B5EF4-FFF2-40B4-BE49-F238E27FC236}">
                <a16:creationId xmlns:a16="http://schemas.microsoft.com/office/drawing/2014/main" id="{7573DD39-B563-401A-B0A1-BE2856CD4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50579"/>
            <a:ext cx="1467882" cy="865921"/>
          </a:xfrm>
          <a:prstGeom prst="rect">
            <a:avLst/>
          </a:prstGeom>
        </p:spPr>
      </p:pic>
      <p:sp>
        <p:nvSpPr>
          <p:cNvPr id="69" name="Google Shape;781;p63">
            <a:extLst>
              <a:ext uri="{FF2B5EF4-FFF2-40B4-BE49-F238E27FC236}">
                <a16:creationId xmlns:a16="http://schemas.microsoft.com/office/drawing/2014/main" id="{1C4ABEE2-CC10-430F-BBDD-A5D21B3994FB}"/>
              </a:ext>
            </a:extLst>
          </p:cNvPr>
          <p:cNvSpPr txBox="1">
            <a:spLocks/>
          </p:cNvSpPr>
          <p:nvPr/>
        </p:nvSpPr>
        <p:spPr>
          <a:xfrm>
            <a:off x="3949768" y="1523993"/>
            <a:ext cx="1264219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2. Choice store and date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361B2909-2204-49A0-A3A3-C682270A4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1456" y="1970665"/>
            <a:ext cx="1453862" cy="862965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CFAD532C-06DD-4B4B-92CD-77699D0EE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8954" y="2067630"/>
            <a:ext cx="1461061" cy="862966"/>
          </a:xfrm>
          <a:prstGeom prst="rect">
            <a:avLst/>
          </a:prstGeom>
        </p:spPr>
      </p:pic>
      <p:sp>
        <p:nvSpPr>
          <p:cNvPr id="72" name="Google Shape;781;p63">
            <a:extLst>
              <a:ext uri="{FF2B5EF4-FFF2-40B4-BE49-F238E27FC236}">
                <a16:creationId xmlns:a16="http://schemas.microsoft.com/office/drawing/2014/main" id="{DC4F909C-D466-4961-BE80-8D8BEBC2999D}"/>
              </a:ext>
            </a:extLst>
          </p:cNvPr>
          <p:cNvSpPr txBox="1">
            <a:spLocks/>
          </p:cNvSpPr>
          <p:nvPr/>
        </p:nvSpPr>
        <p:spPr>
          <a:xfrm>
            <a:off x="1367887" y="2276456"/>
            <a:ext cx="1193104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4.1 Click on “Month” button.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07CBC1AD-B4AD-4256-B9D0-2A01451874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3077" y="3642460"/>
            <a:ext cx="1461061" cy="866170"/>
          </a:xfrm>
          <a:prstGeom prst="rect">
            <a:avLst/>
          </a:prstGeom>
        </p:spPr>
      </p:pic>
      <p:sp>
        <p:nvSpPr>
          <p:cNvPr id="74" name="Google Shape;781;p63">
            <a:extLst>
              <a:ext uri="{FF2B5EF4-FFF2-40B4-BE49-F238E27FC236}">
                <a16:creationId xmlns:a16="http://schemas.microsoft.com/office/drawing/2014/main" id="{316B9274-9B05-4FB9-9CD4-F54A91DAE9BB}"/>
              </a:ext>
            </a:extLst>
          </p:cNvPr>
          <p:cNvSpPr txBox="1">
            <a:spLocks/>
          </p:cNvSpPr>
          <p:nvPr/>
        </p:nvSpPr>
        <p:spPr>
          <a:xfrm>
            <a:off x="3988233" y="3759409"/>
            <a:ext cx="1107439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4.2 Click on “Time” button.</a:t>
            </a:r>
          </a:p>
        </p:txBody>
      </p:sp>
      <p:sp>
        <p:nvSpPr>
          <p:cNvPr id="32" name="Google Shape;781;p63">
            <a:extLst>
              <a:ext uri="{FF2B5EF4-FFF2-40B4-BE49-F238E27FC236}">
                <a16:creationId xmlns:a16="http://schemas.microsoft.com/office/drawing/2014/main" id="{1A7175D5-E002-40A0-AA5E-AE07514AA238}"/>
              </a:ext>
            </a:extLst>
          </p:cNvPr>
          <p:cNvSpPr txBox="1">
            <a:spLocks/>
          </p:cNvSpPr>
          <p:nvPr/>
        </p:nvSpPr>
        <p:spPr>
          <a:xfrm>
            <a:off x="5953171" y="550259"/>
            <a:ext cx="1264219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3. Click on “Show statistic” button</a:t>
            </a:r>
          </a:p>
        </p:txBody>
      </p:sp>
    </p:spTree>
    <p:extLst>
      <p:ext uri="{BB962C8B-B14F-4D97-AF65-F5344CB8AC3E}">
        <p14:creationId xmlns:p14="http://schemas.microsoft.com/office/powerpoint/2010/main" val="378622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69" grpId="0"/>
      <p:bldP spid="72" grpId="0"/>
      <p:bldP spid="74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B139C-3C5E-48B5-A7CB-99894C76B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0" y="-51972"/>
            <a:ext cx="8394900" cy="670500"/>
          </a:xfrm>
        </p:spPr>
        <p:txBody>
          <a:bodyPr/>
          <a:lstStyle/>
          <a:p>
            <a:r>
              <a:rPr lang="en-US"/>
              <a:t>View statistic by area</a:t>
            </a:r>
          </a:p>
        </p:txBody>
      </p:sp>
      <p:grpSp>
        <p:nvGrpSpPr>
          <p:cNvPr id="4" name="Google Shape;5042;p74">
            <a:extLst>
              <a:ext uri="{FF2B5EF4-FFF2-40B4-BE49-F238E27FC236}">
                <a16:creationId xmlns:a16="http://schemas.microsoft.com/office/drawing/2014/main" id="{72E4CC54-FB6F-45A4-9DFC-67844E3C88A6}"/>
              </a:ext>
            </a:extLst>
          </p:cNvPr>
          <p:cNvGrpSpPr/>
          <p:nvPr/>
        </p:nvGrpSpPr>
        <p:grpSpPr>
          <a:xfrm>
            <a:off x="937825" y="921043"/>
            <a:ext cx="964067" cy="953692"/>
            <a:chOff x="-64406125" y="3362225"/>
            <a:chExt cx="318225" cy="314800"/>
          </a:xfrm>
          <a:solidFill>
            <a:schemeClr val="bg1"/>
          </a:solidFill>
        </p:grpSpPr>
        <p:sp>
          <p:nvSpPr>
            <p:cNvPr id="5" name="Google Shape;5043;p74">
              <a:extLst>
                <a:ext uri="{FF2B5EF4-FFF2-40B4-BE49-F238E27FC236}">
                  <a16:creationId xmlns:a16="http://schemas.microsoft.com/office/drawing/2014/main" id="{65FE9875-5088-4EAB-A580-149210931D1A}"/>
                </a:ext>
              </a:extLst>
            </p:cNvPr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044;p74">
              <a:extLst>
                <a:ext uri="{FF2B5EF4-FFF2-40B4-BE49-F238E27FC236}">
                  <a16:creationId xmlns:a16="http://schemas.microsoft.com/office/drawing/2014/main" id="{D3E3317C-68A7-4B1B-9C95-E14D674CBE9B}"/>
                </a:ext>
              </a:extLst>
            </p:cNvPr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781;p63">
            <a:extLst>
              <a:ext uri="{FF2B5EF4-FFF2-40B4-BE49-F238E27FC236}">
                <a16:creationId xmlns:a16="http://schemas.microsoft.com/office/drawing/2014/main" id="{7E2D4F0A-ACFA-4EB8-B0E5-C45CEA4C0ADE}"/>
              </a:ext>
            </a:extLst>
          </p:cNvPr>
          <p:cNvSpPr txBox="1">
            <a:spLocks/>
          </p:cNvSpPr>
          <p:nvPr/>
        </p:nvSpPr>
        <p:spPr>
          <a:xfrm>
            <a:off x="488164" y="1889590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User</a:t>
            </a:r>
          </a:p>
        </p:txBody>
      </p:sp>
      <p:grpSp>
        <p:nvGrpSpPr>
          <p:cNvPr id="8" name="Google Shape;790;p63">
            <a:extLst>
              <a:ext uri="{FF2B5EF4-FFF2-40B4-BE49-F238E27FC236}">
                <a16:creationId xmlns:a16="http://schemas.microsoft.com/office/drawing/2014/main" id="{EC6FB2D6-50AC-4AB7-A6A6-2BD46F7FB8F6}"/>
              </a:ext>
            </a:extLst>
          </p:cNvPr>
          <p:cNvGrpSpPr/>
          <p:nvPr/>
        </p:nvGrpSpPr>
        <p:grpSpPr>
          <a:xfrm>
            <a:off x="2037174" y="1153984"/>
            <a:ext cx="5277468" cy="3746903"/>
            <a:chOff x="2613858" y="1523425"/>
            <a:chExt cx="3920691" cy="2783617"/>
          </a:xfrm>
        </p:grpSpPr>
        <p:grpSp>
          <p:nvGrpSpPr>
            <p:cNvPr id="9" name="Google Shape;791;p63">
              <a:extLst>
                <a:ext uri="{FF2B5EF4-FFF2-40B4-BE49-F238E27FC236}">
                  <a16:creationId xmlns:a16="http://schemas.microsoft.com/office/drawing/2014/main" id="{C93922AB-236D-4706-9DA4-AFFEF3A9C021}"/>
                </a:ext>
              </a:extLst>
            </p:cNvPr>
            <p:cNvGrpSpPr/>
            <p:nvPr/>
          </p:nvGrpSpPr>
          <p:grpSpPr>
            <a:xfrm>
              <a:off x="2613858" y="1523425"/>
              <a:ext cx="3920691" cy="2256491"/>
              <a:chOff x="2613858" y="1523425"/>
              <a:chExt cx="3920691" cy="2256491"/>
            </a:xfrm>
          </p:grpSpPr>
          <p:sp>
            <p:nvSpPr>
              <p:cNvPr id="17" name="Google Shape;792;p63">
                <a:extLst>
                  <a:ext uri="{FF2B5EF4-FFF2-40B4-BE49-F238E27FC236}">
                    <a16:creationId xmlns:a16="http://schemas.microsoft.com/office/drawing/2014/main" id="{D7DD197A-517A-4726-94D9-2AE3D1D57187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8" name="Google Shape;793;p63">
                <a:extLst>
                  <a:ext uri="{FF2B5EF4-FFF2-40B4-BE49-F238E27FC236}">
                    <a16:creationId xmlns:a16="http://schemas.microsoft.com/office/drawing/2014/main" id="{88DC27CD-18F9-4C5B-8DF0-9EBD9DD5E2FC}"/>
                  </a:ext>
                </a:extLst>
              </p:cNvPr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19" name="Google Shape;794;p63">
                <a:extLst>
                  <a:ext uri="{FF2B5EF4-FFF2-40B4-BE49-F238E27FC236}">
                    <a16:creationId xmlns:a16="http://schemas.microsoft.com/office/drawing/2014/main" id="{4C2B2F3A-1D71-4B8D-9A35-9E2408E54405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796;p63">
                <a:extLst>
                  <a:ext uri="{FF2B5EF4-FFF2-40B4-BE49-F238E27FC236}">
                    <a16:creationId xmlns:a16="http://schemas.microsoft.com/office/drawing/2014/main" id="{4AAC093F-78B1-4CA7-A79B-95C1FF008FDF}"/>
                  </a:ext>
                </a:extLst>
              </p:cNvPr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797;p63">
                <a:extLst>
                  <a:ext uri="{FF2B5EF4-FFF2-40B4-BE49-F238E27FC236}">
                    <a16:creationId xmlns:a16="http://schemas.microsoft.com/office/drawing/2014/main" id="{20802CA6-B026-4A80-810C-9877ABCBD552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2" name="Google Shape;798;p63">
                <a:extLst>
                  <a:ext uri="{FF2B5EF4-FFF2-40B4-BE49-F238E27FC236}">
                    <a16:creationId xmlns:a16="http://schemas.microsoft.com/office/drawing/2014/main" id="{5B860204-6F75-4F09-BA6D-5B71CFDA9399}"/>
                  </a:ext>
                </a:extLst>
              </p:cNvPr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23" name="Google Shape;799;p63">
                <a:extLst>
                  <a:ext uri="{FF2B5EF4-FFF2-40B4-BE49-F238E27FC236}">
                    <a16:creationId xmlns:a16="http://schemas.microsoft.com/office/drawing/2014/main" id="{2FE9BA2B-A6BC-4D43-8858-1A708F453139}"/>
                  </a:ext>
                </a:extLst>
              </p:cNvPr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24" name="Google Shape;800;p63">
                <a:extLst>
                  <a:ext uri="{FF2B5EF4-FFF2-40B4-BE49-F238E27FC236}">
                    <a16:creationId xmlns:a16="http://schemas.microsoft.com/office/drawing/2014/main" id="{0373832D-1F86-4D9F-A8CB-8701A15BF173}"/>
                  </a:ext>
                </a:extLst>
              </p:cNvPr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10" name="Google Shape;802;p63">
              <a:extLst>
                <a:ext uri="{FF2B5EF4-FFF2-40B4-BE49-F238E27FC236}">
                  <a16:creationId xmlns:a16="http://schemas.microsoft.com/office/drawing/2014/main" id="{7D6DA500-FC1C-4C2F-84AA-69EE8012596C}"/>
                </a:ext>
              </a:extLst>
            </p:cNvPr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11" name="Google Shape;803;p63">
                <a:extLst>
                  <a:ext uri="{FF2B5EF4-FFF2-40B4-BE49-F238E27FC236}">
                    <a16:creationId xmlns:a16="http://schemas.microsoft.com/office/drawing/2014/main" id="{644170AA-942F-4902-956A-25216774019E}"/>
                  </a:ext>
                </a:extLst>
              </p:cNvPr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04;p63">
                <a:extLst>
                  <a:ext uri="{FF2B5EF4-FFF2-40B4-BE49-F238E27FC236}">
                    <a16:creationId xmlns:a16="http://schemas.microsoft.com/office/drawing/2014/main" id="{C3EC5880-846A-441F-B3F4-E663F58DFA96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05;p63">
                <a:extLst>
                  <a:ext uri="{FF2B5EF4-FFF2-40B4-BE49-F238E27FC236}">
                    <a16:creationId xmlns:a16="http://schemas.microsoft.com/office/drawing/2014/main" id="{B25DA3F5-0042-4169-90D0-0204D28C3F58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806;p63">
                <a:extLst>
                  <a:ext uri="{FF2B5EF4-FFF2-40B4-BE49-F238E27FC236}">
                    <a16:creationId xmlns:a16="http://schemas.microsoft.com/office/drawing/2014/main" id="{19F3ACE8-31F4-4A3C-A26B-193FC240CDBD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807;p63">
                <a:extLst>
                  <a:ext uri="{FF2B5EF4-FFF2-40B4-BE49-F238E27FC236}">
                    <a16:creationId xmlns:a16="http://schemas.microsoft.com/office/drawing/2014/main" id="{866F0AD4-BAB3-470E-A065-2A43B6879946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808;p63">
                <a:extLst>
                  <a:ext uri="{FF2B5EF4-FFF2-40B4-BE49-F238E27FC236}">
                    <a16:creationId xmlns:a16="http://schemas.microsoft.com/office/drawing/2014/main" id="{7BEC7005-4A22-40A7-909F-E9DFA8B8DB7F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88DD79F9-F56F-437A-B41A-A4411B15D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653" y="387005"/>
            <a:ext cx="1573195" cy="930347"/>
          </a:xfrm>
          <a:prstGeom prst="rect">
            <a:avLst/>
          </a:prstGeom>
        </p:spPr>
      </p:pic>
      <p:sp>
        <p:nvSpPr>
          <p:cNvPr id="26" name="Google Shape;781;p63">
            <a:extLst>
              <a:ext uri="{FF2B5EF4-FFF2-40B4-BE49-F238E27FC236}">
                <a16:creationId xmlns:a16="http://schemas.microsoft.com/office/drawing/2014/main" id="{74D33BD4-142F-4E55-8EA7-D6B8B692123C}"/>
              </a:ext>
            </a:extLst>
          </p:cNvPr>
          <p:cNvSpPr txBox="1">
            <a:spLocks/>
          </p:cNvSpPr>
          <p:nvPr/>
        </p:nvSpPr>
        <p:spPr>
          <a:xfrm>
            <a:off x="2505690" y="950564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1. Login into system with user‘s role</a:t>
            </a:r>
          </a:p>
        </p:txBody>
      </p:sp>
      <p:sp>
        <p:nvSpPr>
          <p:cNvPr id="27" name="Google Shape;781;p63">
            <a:extLst>
              <a:ext uri="{FF2B5EF4-FFF2-40B4-BE49-F238E27FC236}">
                <a16:creationId xmlns:a16="http://schemas.microsoft.com/office/drawing/2014/main" id="{1E7A420A-26BA-4AB7-8B06-AE92765C066C}"/>
              </a:ext>
            </a:extLst>
          </p:cNvPr>
          <p:cNvSpPr txBox="1">
            <a:spLocks/>
          </p:cNvSpPr>
          <p:nvPr/>
        </p:nvSpPr>
        <p:spPr>
          <a:xfrm>
            <a:off x="3948670" y="1477843"/>
            <a:ext cx="1264219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2. Choice area and date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5CAE0DF-D116-40D3-BB17-D2B93DA84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700" y="1933345"/>
            <a:ext cx="1573195" cy="933797"/>
          </a:xfrm>
          <a:prstGeom prst="rect">
            <a:avLst/>
          </a:prstGeom>
        </p:spPr>
      </p:pic>
      <p:sp>
        <p:nvSpPr>
          <p:cNvPr id="29" name="Google Shape;781;p63">
            <a:extLst>
              <a:ext uri="{FF2B5EF4-FFF2-40B4-BE49-F238E27FC236}">
                <a16:creationId xmlns:a16="http://schemas.microsoft.com/office/drawing/2014/main" id="{DEA23100-C0E1-4A98-A0C9-EBE4BE947446}"/>
              </a:ext>
            </a:extLst>
          </p:cNvPr>
          <p:cNvSpPr txBox="1">
            <a:spLocks/>
          </p:cNvSpPr>
          <p:nvPr/>
        </p:nvSpPr>
        <p:spPr>
          <a:xfrm>
            <a:off x="6138756" y="527838"/>
            <a:ext cx="1264219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3. Click on “Show statistic” button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92849C7-6C4F-4176-A3FC-ED9332EEA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5690" y="2024199"/>
            <a:ext cx="1573195" cy="93034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836FE6CC-6C29-4F19-8FCA-4EDD5D4E3F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4564" y="3683090"/>
            <a:ext cx="1565455" cy="930347"/>
          </a:xfrm>
          <a:prstGeom prst="rect">
            <a:avLst/>
          </a:prstGeom>
        </p:spPr>
      </p:pic>
      <p:sp>
        <p:nvSpPr>
          <p:cNvPr id="32" name="Google Shape;781;p63">
            <a:extLst>
              <a:ext uri="{FF2B5EF4-FFF2-40B4-BE49-F238E27FC236}">
                <a16:creationId xmlns:a16="http://schemas.microsoft.com/office/drawing/2014/main" id="{8752CB36-B081-42A0-A49F-33927986AAC0}"/>
              </a:ext>
            </a:extLst>
          </p:cNvPr>
          <p:cNvSpPr txBox="1">
            <a:spLocks/>
          </p:cNvSpPr>
          <p:nvPr/>
        </p:nvSpPr>
        <p:spPr>
          <a:xfrm>
            <a:off x="1575140" y="2235546"/>
            <a:ext cx="1000062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4.1 Click on “Month” button.</a:t>
            </a:r>
          </a:p>
        </p:txBody>
      </p:sp>
      <p:sp>
        <p:nvSpPr>
          <p:cNvPr id="33" name="Google Shape;781;p63">
            <a:extLst>
              <a:ext uri="{FF2B5EF4-FFF2-40B4-BE49-F238E27FC236}">
                <a16:creationId xmlns:a16="http://schemas.microsoft.com/office/drawing/2014/main" id="{17DAB2BD-FDA4-4DF0-81C6-1E8938E9EB8C}"/>
              </a:ext>
            </a:extLst>
          </p:cNvPr>
          <p:cNvSpPr txBox="1">
            <a:spLocks/>
          </p:cNvSpPr>
          <p:nvPr/>
        </p:nvSpPr>
        <p:spPr>
          <a:xfrm>
            <a:off x="4102871" y="3851009"/>
            <a:ext cx="1107439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4.2 Click on “Time” button.</a:t>
            </a:r>
          </a:p>
        </p:txBody>
      </p:sp>
    </p:spTree>
    <p:extLst>
      <p:ext uri="{BB962C8B-B14F-4D97-AF65-F5344CB8AC3E}">
        <p14:creationId xmlns:p14="http://schemas.microsoft.com/office/powerpoint/2010/main" val="131818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27" grpId="0"/>
      <p:bldP spid="29" grpId="0"/>
      <p:bldP spid="32" grpId="0"/>
      <p:bldP spid="3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E828EB6-94EF-4292-8C0A-AF7F6176EA62}"/>
              </a:ext>
            </a:extLst>
          </p:cNvPr>
          <p:cNvSpPr txBox="1">
            <a:spLocks/>
          </p:cNvSpPr>
          <p:nvPr/>
        </p:nvSpPr>
        <p:spPr>
          <a:xfrm flipH="1">
            <a:off x="0" y="-51972"/>
            <a:ext cx="83949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quada One"/>
              <a:buNone/>
              <a:defRPr sz="36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/>
              <a:t>View statistic by camera</a:t>
            </a:r>
          </a:p>
        </p:txBody>
      </p:sp>
      <p:grpSp>
        <p:nvGrpSpPr>
          <p:cNvPr id="4" name="Google Shape;5042;p74">
            <a:extLst>
              <a:ext uri="{FF2B5EF4-FFF2-40B4-BE49-F238E27FC236}">
                <a16:creationId xmlns:a16="http://schemas.microsoft.com/office/drawing/2014/main" id="{BAA440DF-41A0-4BB0-83BF-39C31D601397}"/>
              </a:ext>
            </a:extLst>
          </p:cNvPr>
          <p:cNvGrpSpPr/>
          <p:nvPr/>
        </p:nvGrpSpPr>
        <p:grpSpPr>
          <a:xfrm>
            <a:off x="937825" y="921043"/>
            <a:ext cx="964067" cy="953692"/>
            <a:chOff x="-64406125" y="3362225"/>
            <a:chExt cx="318225" cy="314800"/>
          </a:xfrm>
          <a:solidFill>
            <a:schemeClr val="bg1"/>
          </a:solidFill>
        </p:grpSpPr>
        <p:sp>
          <p:nvSpPr>
            <p:cNvPr id="5" name="Google Shape;5043;p74">
              <a:extLst>
                <a:ext uri="{FF2B5EF4-FFF2-40B4-BE49-F238E27FC236}">
                  <a16:creationId xmlns:a16="http://schemas.microsoft.com/office/drawing/2014/main" id="{3BF49F79-CD63-4913-B57E-9A9F7BD4C023}"/>
                </a:ext>
              </a:extLst>
            </p:cNvPr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044;p74">
              <a:extLst>
                <a:ext uri="{FF2B5EF4-FFF2-40B4-BE49-F238E27FC236}">
                  <a16:creationId xmlns:a16="http://schemas.microsoft.com/office/drawing/2014/main" id="{B79CFF29-0F75-4890-A933-9395E2A987C1}"/>
                </a:ext>
              </a:extLst>
            </p:cNvPr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781;p63">
            <a:extLst>
              <a:ext uri="{FF2B5EF4-FFF2-40B4-BE49-F238E27FC236}">
                <a16:creationId xmlns:a16="http://schemas.microsoft.com/office/drawing/2014/main" id="{494AE8C6-2F1E-44A1-BB71-DAC5C0BFEC44}"/>
              </a:ext>
            </a:extLst>
          </p:cNvPr>
          <p:cNvSpPr txBox="1">
            <a:spLocks/>
          </p:cNvSpPr>
          <p:nvPr/>
        </p:nvSpPr>
        <p:spPr>
          <a:xfrm>
            <a:off x="488164" y="1889590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User</a:t>
            </a:r>
          </a:p>
        </p:txBody>
      </p:sp>
      <p:grpSp>
        <p:nvGrpSpPr>
          <p:cNvPr id="8" name="Google Shape;790;p63">
            <a:extLst>
              <a:ext uri="{FF2B5EF4-FFF2-40B4-BE49-F238E27FC236}">
                <a16:creationId xmlns:a16="http://schemas.microsoft.com/office/drawing/2014/main" id="{5FF7CA85-7659-49EF-A659-D700880FC7C0}"/>
              </a:ext>
            </a:extLst>
          </p:cNvPr>
          <p:cNvGrpSpPr/>
          <p:nvPr/>
        </p:nvGrpSpPr>
        <p:grpSpPr>
          <a:xfrm>
            <a:off x="2037174" y="1153984"/>
            <a:ext cx="5277468" cy="3746903"/>
            <a:chOff x="2613858" y="1523425"/>
            <a:chExt cx="3920691" cy="2783617"/>
          </a:xfrm>
        </p:grpSpPr>
        <p:grpSp>
          <p:nvGrpSpPr>
            <p:cNvPr id="9" name="Google Shape;791;p63">
              <a:extLst>
                <a:ext uri="{FF2B5EF4-FFF2-40B4-BE49-F238E27FC236}">
                  <a16:creationId xmlns:a16="http://schemas.microsoft.com/office/drawing/2014/main" id="{3D32008A-C344-4432-B5ED-F68139EB979E}"/>
                </a:ext>
              </a:extLst>
            </p:cNvPr>
            <p:cNvGrpSpPr/>
            <p:nvPr/>
          </p:nvGrpSpPr>
          <p:grpSpPr>
            <a:xfrm>
              <a:off x="2613858" y="1523425"/>
              <a:ext cx="3920691" cy="2256491"/>
              <a:chOff x="2613858" y="1523425"/>
              <a:chExt cx="3920691" cy="2256491"/>
            </a:xfrm>
          </p:grpSpPr>
          <p:sp>
            <p:nvSpPr>
              <p:cNvPr id="17" name="Google Shape;792;p63">
                <a:extLst>
                  <a:ext uri="{FF2B5EF4-FFF2-40B4-BE49-F238E27FC236}">
                    <a16:creationId xmlns:a16="http://schemas.microsoft.com/office/drawing/2014/main" id="{E7289C64-9EAE-457B-9E03-C008AF354EF5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8" name="Google Shape;793;p63">
                <a:extLst>
                  <a:ext uri="{FF2B5EF4-FFF2-40B4-BE49-F238E27FC236}">
                    <a16:creationId xmlns:a16="http://schemas.microsoft.com/office/drawing/2014/main" id="{3DDCDDE7-725E-4C40-B6D8-7D6BF3B66F7E}"/>
                  </a:ext>
                </a:extLst>
              </p:cNvPr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19" name="Google Shape;794;p63">
                <a:extLst>
                  <a:ext uri="{FF2B5EF4-FFF2-40B4-BE49-F238E27FC236}">
                    <a16:creationId xmlns:a16="http://schemas.microsoft.com/office/drawing/2014/main" id="{8D077E60-3237-43EF-A90D-96432C10D4E9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796;p63">
                <a:extLst>
                  <a:ext uri="{FF2B5EF4-FFF2-40B4-BE49-F238E27FC236}">
                    <a16:creationId xmlns:a16="http://schemas.microsoft.com/office/drawing/2014/main" id="{E066B460-5897-460F-9E54-3814515C673D}"/>
                  </a:ext>
                </a:extLst>
              </p:cNvPr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797;p63">
                <a:extLst>
                  <a:ext uri="{FF2B5EF4-FFF2-40B4-BE49-F238E27FC236}">
                    <a16:creationId xmlns:a16="http://schemas.microsoft.com/office/drawing/2014/main" id="{DB76B6EB-82F4-496C-95DC-9E508A2543E8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2" name="Google Shape;798;p63">
                <a:extLst>
                  <a:ext uri="{FF2B5EF4-FFF2-40B4-BE49-F238E27FC236}">
                    <a16:creationId xmlns:a16="http://schemas.microsoft.com/office/drawing/2014/main" id="{7ABFAC47-1263-4565-ADF8-7BD892908181}"/>
                  </a:ext>
                </a:extLst>
              </p:cNvPr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23" name="Google Shape;799;p63">
                <a:extLst>
                  <a:ext uri="{FF2B5EF4-FFF2-40B4-BE49-F238E27FC236}">
                    <a16:creationId xmlns:a16="http://schemas.microsoft.com/office/drawing/2014/main" id="{04E11AB6-F78D-41D5-ADC0-01C65C5AB41B}"/>
                  </a:ext>
                </a:extLst>
              </p:cNvPr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24" name="Google Shape;800;p63">
                <a:extLst>
                  <a:ext uri="{FF2B5EF4-FFF2-40B4-BE49-F238E27FC236}">
                    <a16:creationId xmlns:a16="http://schemas.microsoft.com/office/drawing/2014/main" id="{2C541D23-7750-4C52-9E33-D0C9B7E2D9EA}"/>
                  </a:ext>
                </a:extLst>
              </p:cNvPr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10" name="Google Shape;802;p63">
              <a:extLst>
                <a:ext uri="{FF2B5EF4-FFF2-40B4-BE49-F238E27FC236}">
                  <a16:creationId xmlns:a16="http://schemas.microsoft.com/office/drawing/2014/main" id="{07CA7762-CE56-4216-AC8E-644FE7BCC1D6}"/>
                </a:ext>
              </a:extLst>
            </p:cNvPr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11" name="Google Shape;803;p63">
                <a:extLst>
                  <a:ext uri="{FF2B5EF4-FFF2-40B4-BE49-F238E27FC236}">
                    <a16:creationId xmlns:a16="http://schemas.microsoft.com/office/drawing/2014/main" id="{34D45954-4648-411E-896E-1606991DD01E}"/>
                  </a:ext>
                </a:extLst>
              </p:cNvPr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04;p63">
                <a:extLst>
                  <a:ext uri="{FF2B5EF4-FFF2-40B4-BE49-F238E27FC236}">
                    <a16:creationId xmlns:a16="http://schemas.microsoft.com/office/drawing/2014/main" id="{47BA4E48-9F0E-473E-8251-1B303AD3CFA5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05;p63">
                <a:extLst>
                  <a:ext uri="{FF2B5EF4-FFF2-40B4-BE49-F238E27FC236}">
                    <a16:creationId xmlns:a16="http://schemas.microsoft.com/office/drawing/2014/main" id="{EEBF46E4-45AE-44EC-9CBA-2928086C6980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806;p63">
                <a:extLst>
                  <a:ext uri="{FF2B5EF4-FFF2-40B4-BE49-F238E27FC236}">
                    <a16:creationId xmlns:a16="http://schemas.microsoft.com/office/drawing/2014/main" id="{05B5A473-D1F4-4380-860A-6D7FD4859B54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807;p63">
                <a:extLst>
                  <a:ext uri="{FF2B5EF4-FFF2-40B4-BE49-F238E27FC236}">
                    <a16:creationId xmlns:a16="http://schemas.microsoft.com/office/drawing/2014/main" id="{5D17CE8E-006D-404C-AB81-969A87C3C390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808;p63">
                <a:extLst>
                  <a:ext uri="{FF2B5EF4-FFF2-40B4-BE49-F238E27FC236}">
                    <a16:creationId xmlns:a16="http://schemas.microsoft.com/office/drawing/2014/main" id="{CE613E98-851F-4A5B-85C1-E61856157521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" name="Google Shape;781;p63">
            <a:extLst>
              <a:ext uri="{FF2B5EF4-FFF2-40B4-BE49-F238E27FC236}">
                <a16:creationId xmlns:a16="http://schemas.microsoft.com/office/drawing/2014/main" id="{D7961AC8-8CF0-4115-A8FC-0E1A3A37186D}"/>
              </a:ext>
            </a:extLst>
          </p:cNvPr>
          <p:cNvSpPr txBox="1">
            <a:spLocks/>
          </p:cNvSpPr>
          <p:nvPr/>
        </p:nvSpPr>
        <p:spPr>
          <a:xfrm>
            <a:off x="2433994" y="929817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1. Login into system with user‘s role</a:t>
            </a:r>
          </a:p>
        </p:txBody>
      </p:sp>
      <p:sp>
        <p:nvSpPr>
          <p:cNvPr id="27" name="Google Shape;781;p63">
            <a:extLst>
              <a:ext uri="{FF2B5EF4-FFF2-40B4-BE49-F238E27FC236}">
                <a16:creationId xmlns:a16="http://schemas.microsoft.com/office/drawing/2014/main" id="{CF334C2E-5956-4DFB-B62F-D6E238864DBC}"/>
              </a:ext>
            </a:extLst>
          </p:cNvPr>
          <p:cNvSpPr txBox="1">
            <a:spLocks/>
          </p:cNvSpPr>
          <p:nvPr/>
        </p:nvSpPr>
        <p:spPr>
          <a:xfrm>
            <a:off x="3972558" y="1497994"/>
            <a:ext cx="1264219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2. Choice area and date</a:t>
            </a:r>
          </a:p>
        </p:txBody>
      </p:sp>
      <p:sp>
        <p:nvSpPr>
          <p:cNvPr id="29" name="Google Shape;781;p63">
            <a:extLst>
              <a:ext uri="{FF2B5EF4-FFF2-40B4-BE49-F238E27FC236}">
                <a16:creationId xmlns:a16="http://schemas.microsoft.com/office/drawing/2014/main" id="{0729DC1D-09D3-4715-9C2B-5C847F09B920}"/>
              </a:ext>
            </a:extLst>
          </p:cNvPr>
          <p:cNvSpPr txBox="1">
            <a:spLocks/>
          </p:cNvSpPr>
          <p:nvPr/>
        </p:nvSpPr>
        <p:spPr>
          <a:xfrm>
            <a:off x="5977868" y="564388"/>
            <a:ext cx="1264219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3. Click on “Show statistic” button</a:t>
            </a:r>
          </a:p>
        </p:txBody>
      </p:sp>
      <p:sp>
        <p:nvSpPr>
          <p:cNvPr id="32" name="Google Shape;781;p63">
            <a:extLst>
              <a:ext uri="{FF2B5EF4-FFF2-40B4-BE49-F238E27FC236}">
                <a16:creationId xmlns:a16="http://schemas.microsoft.com/office/drawing/2014/main" id="{116F9EF9-65FF-4BF6-A864-9CC0C375CDC3}"/>
              </a:ext>
            </a:extLst>
          </p:cNvPr>
          <p:cNvSpPr txBox="1">
            <a:spLocks/>
          </p:cNvSpPr>
          <p:nvPr/>
        </p:nvSpPr>
        <p:spPr>
          <a:xfrm>
            <a:off x="1873996" y="2441238"/>
            <a:ext cx="1000062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4.1 Click on “Month” button.</a:t>
            </a:r>
          </a:p>
        </p:txBody>
      </p:sp>
      <p:sp>
        <p:nvSpPr>
          <p:cNvPr id="33" name="Google Shape;781;p63">
            <a:extLst>
              <a:ext uri="{FF2B5EF4-FFF2-40B4-BE49-F238E27FC236}">
                <a16:creationId xmlns:a16="http://schemas.microsoft.com/office/drawing/2014/main" id="{A14EB44B-7A76-405C-908A-1D959BF574AA}"/>
              </a:ext>
            </a:extLst>
          </p:cNvPr>
          <p:cNvSpPr txBox="1">
            <a:spLocks/>
          </p:cNvSpPr>
          <p:nvPr/>
        </p:nvSpPr>
        <p:spPr>
          <a:xfrm>
            <a:off x="4089711" y="3775842"/>
            <a:ext cx="1107439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4.2 Click on “Time” button.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A07D863-0A16-4E1F-9891-7AB7A9968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2231" y="335466"/>
            <a:ext cx="1596583" cy="94884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0158248-6DE3-4285-8C6C-8661CEFBF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734" y="1925137"/>
            <a:ext cx="1596584" cy="94534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D2831C5-50FA-4439-8A38-4FC2617E5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4821" y="2023615"/>
            <a:ext cx="1592652" cy="94534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6CAC8E44-F29C-4659-BAFD-73BBF69F45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0337" y="3636115"/>
            <a:ext cx="1582570" cy="94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70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27" grpId="0"/>
      <p:bldP spid="29" grpId="0"/>
      <p:bldP spid="32" grpId="0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6A5BA-6799-421B-94EC-A186766A4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0" y="-35346"/>
            <a:ext cx="8394900" cy="670500"/>
          </a:xfrm>
        </p:spPr>
        <p:txBody>
          <a:bodyPr/>
          <a:lstStyle/>
          <a:p>
            <a:r>
              <a:rPr lang="en-US"/>
              <a:t>View status camera</a:t>
            </a:r>
          </a:p>
        </p:txBody>
      </p:sp>
      <p:grpSp>
        <p:nvGrpSpPr>
          <p:cNvPr id="3" name="Google Shape;5042;p74">
            <a:extLst>
              <a:ext uri="{FF2B5EF4-FFF2-40B4-BE49-F238E27FC236}">
                <a16:creationId xmlns:a16="http://schemas.microsoft.com/office/drawing/2014/main" id="{252A5B6C-F4F8-48EC-92D2-3AA819493EEE}"/>
              </a:ext>
            </a:extLst>
          </p:cNvPr>
          <p:cNvGrpSpPr/>
          <p:nvPr/>
        </p:nvGrpSpPr>
        <p:grpSpPr>
          <a:xfrm>
            <a:off x="937825" y="921043"/>
            <a:ext cx="964067" cy="953692"/>
            <a:chOff x="-64406125" y="3362225"/>
            <a:chExt cx="318225" cy="314800"/>
          </a:xfrm>
          <a:solidFill>
            <a:schemeClr val="bg1"/>
          </a:solidFill>
        </p:grpSpPr>
        <p:sp>
          <p:nvSpPr>
            <p:cNvPr id="4" name="Google Shape;5043;p74">
              <a:extLst>
                <a:ext uri="{FF2B5EF4-FFF2-40B4-BE49-F238E27FC236}">
                  <a16:creationId xmlns:a16="http://schemas.microsoft.com/office/drawing/2014/main" id="{DA5EBA58-EFD5-43C7-B0E7-AFB92B1B3F6E}"/>
                </a:ext>
              </a:extLst>
            </p:cNvPr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44;p74">
              <a:extLst>
                <a:ext uri="{FF2B5EF4-FFF2-40B4-BE49-F238E27FC236}">
                  <a16:creationId xmlns:a16="http://schemas.microsoft.com/office/drawing/2014/main" id="{6580BE4A-4E32-42CE-A9F7-F1795EEC2BD5}"/>
                </a:ext>
              </a:extLst>
            </p:cNvPr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781;p63">
            <a:extLst>
              <a:ext uri="{FF2B5EF4-FFF2-40B4-BE49-F238E27FC236}">
                <a16:creationId xmlns:a16="http://schemas.microsoft.com/office/drawing/2014/main" id="{39878ACA-675D-4A03-9FC3-8F5173F4A277}"/>
              </a:ext>
            </a:extLst>
          </p:cNvPr>
          <p:cNvSpPr txBox="1">
            <a:spLocks/>
          </p:cNvSpPr>
          <p:nvPr/>
        </p:nvSpPr>
        <p:spPr>
          <a:xfrm>
            <a:off x="488164" y="1889590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Admin</a:t>
            </a:r>
          </a:p>
        </p:txBody>
      </p:sp>
      <p:grpSp>
        <p:nvGrpSpPr>
          <p:cNvPr id="7" name="Google Shape;790;p63">
            <a:extLst>
              <a:ext uri="{FF2B5EF4-FFF2-40B4-BE49-F238E27FC236}">
                <a16:creationId xmlns:a16="http://schemas.microsoft.com/office/drawing/2014/main" id="{AB3645F6-BF50-44AA-9779-B9C7762EE356}"/>
              </a:ext>
            </a:extLst>
          </p:cNvPr>
          <p:cNvGrpSpPr/>
          <p:nvPr/>
        </p:nvGrpSpPr>
        <p:grpSpPr>
          <a:xfrm>
            <a:off x="2268627" y="1153984"/>
            <a:ext cx="5046015" cy="2090360"/>
            <a:chOff x="2785807" y="1523425"/>
            <a:chExt cx="3748742" cy="1552952"/>
          </a:xfrm>
        </p:grpSpPr>
        <p:grpSp>
          <p:nvGrpSpPr>
            <p:cNvPr id="8" name="Google Shape;791;p63">
              <a:extLst>
                <a:ext uri="{FF2B5EF4-FFF2-40B4-BE49-F238E27FC236}">
                  <a16:creationId xmlns:a16="http://schemas.microsoft.com/office/drawing/2014/main" id="{A5ABF8D7-4938-49F4-A755-1A05A4BF0636}"/>
                </a:ext>
              </a:extLst>
            </p:cNvPr>
            <p:cNvGrpSpPr/>
            <p:nvPr/>
          </p:nvGrpSpPr>
          <p:grpSpPr>
            <a:xfrm>
              <a:off x="4940769" y="1523425"/>
              <a:ext cx="1593780" cy="1014059"/>
              <a:chOff x="4940769" y="1523425"/>
              <a:chExt cx="1593780" cy="1014059"/>
            </a:xfrm>
          </p:grpSpPr>
          <p:sp>
            <p:nvSpPr>
              <p:cNvPr id="16" name="Google Shape;792;p63">
                <a:extLst>
                  <a:ext uri="{FF2B5EF4-FFF2-40B4-BE49-F238E27FC236}">
                    <a16:creationId xmlns:a16="http://schemas.microsoft.com/office/drawing/2014/main" id="{E433445A-01E7-4EBF-8C8B-39F73DAB2F08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7" name="Google Shape;793;p63">
                <a:extLst>
                  <a:ext uri="{FF2B5EF4-FFF2-40B4-BE49-F238E27FC236}">
                    <a16:creationId xmlns:a16="http://schemas.microsoft.com/office/drawing/2014/main" id="{C14F38F0-3073-4FD9-8594-ACC2B5D330F6}"/>
                  </a:ext>
                </a:extLst>
              </p:cNvPr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18" name="Google Shape;794;p63">
                <a:extLst>
                  <a:ext uri="{FF2B5EF4-FFF2-40B4-BE49-F238E27FC236}">
                    <a16:creationId xmlns:a16="http://schemas.microsoft.com/office/drawing/2014/main" id="{1FF5ABDD-51EA-4678-91DF-3FA76DDFE265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" name="Google Shape;798;p63">
                <a:extLst>
                  <a:ext uri="{FF2B5EF4-FFF2-40B4-BE49-F238E27FC236}">
                    <a16:creationId xmlns:a16="http://schemas.microsoft.com/office/drawing/2014/main" id="{71AFDE8F-32E2-4E8C-BBBA-6E54C0768E66}"/>
                  </a:ext>
                </a:extLst>
              </p:cNvPr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</p:grpSp>
        <p:grpSp>
          <p:nvGrpSpPr>
            <p:cNvPr id="9" name="Google Shape;802;p63">
              <a:extLst>
                <a:ext uri="{FF2B5EF4-FFF2-40B4-BE49-F238E27FC236}">
                  <a16:creationId xmlns:a16="http://schemas.microsoft.com/office/drawing/2014/main" id="{5E0E7076-284A-43F2-A277-CB93D94AA06C}"/>
                </a:ext>
              </a:extLst>
            </p:cNvPr>
            <p:cNvGrpSpPr/>
            <p:nvPr/>
          </p:nvGrpSpPr>
          <p:grpSpPr>
            <a:xfrm>
              <a:off x="2785807" y="1805334"/>
              <a:ext cx="3667048" cy="1271043"/>
              <a:chOff x="2785807" y="1805334"/>
              <a:chExt cx="3667048" cy="1271043"/>
            </a:xfrm>
          </p:grpSpPr>
          <p:sp>
            <p:nvSpPr>
              <p:cNvPr id="13" name="Google Shape;806;p63">
                <a:extLst>
                  <a:ext uri="{FF2B5EF4-FFF2-40B4-BE49-F238E27FC236}">
                    <a16:creationId xmlns:a16="http://schemas.microsoft.com/office/drawing/2014/main" id="{214C890D-8D59-4481-AC46-FD10FF86E046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807;p63">
                <a:extLst>
                  <a:ext uri="{FF2B5EF4-FFF2-40B4-BE49-F238E27FC236}">
                    <a16:creationId xmlns:a16="http://schemas.microsoft.com/office/drawing/2014/main" id="{EB5D9534-FF0D-4323-892D-945F66AB4933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808;p63">
                <a:extLst>
                  <a:ext uri="{FF2B5EF4-FFF2-40B4-BE49-F238E27FC236}">
                    <a16:creationId xmlns:a16="http://schemas.microsoft.com/office/drawing/2014/main" id="{5C0D61E9-90B6-428C-BE5E-86258E004BD0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" name="Google Shape;781;p63">
            <a:extLst>
              <a:ext uri="{FF2B5EF4-FFF2-40B4-BE49-F238E27FC236}">
                <a16:creationId xmlns:a16="http://schemas.microsoft.com/office/drawing/2014/main" id="{C29E19C5-25DA-45C6-ADBC-098616020696}"/>
              </a:ext>
            </a:extLst>
          </p:cNvPr>
          <p:cNvSpPr txBox="1">
            <a:spLocks/>
          </p:cNvSpPr>
          <p:nvPr/>
        </p:nvSpPr>
        <p:spPr>
          <a:xfrm>
            <a:off x="2505690" y="967057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1. Login into system with admin‘s role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5069FA7-6E56-4EB7-9E37-B2017F809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699" y="264708"/>
            <a:ext cx="1733105" cy="1028714"/>
          </a:xfrm>
          <a:prstGeom prst="rect">
            <a:avLst/>
          </a:prstGeom>
        </p:spPr>
      </p:pic>
      <p:sp>
        <p:nvSpPr>
          <p:cNvPr id="26" name="Google Shape;781;p63">
            <a:extLst>
              <a:ext uri="{FF2B5EF4-FFF2-40B4-BE49-F238E27FC236}">
                <a16:creationId xmlns:a16="http://schemas.microsoft.com/office/drawing/2014/main" id="{A9555B3F-C40A-44B4-A346-0469CB323A35}"/>
              </a:ext>
            </a:extLst>
          </p:cNvPr>
          <p:cNvSpPr txBox="1">
            <a:spLocks/>
          </p:cNvSpPr>
          <p:nvPr/>
        </p:nvSpPr>
        <p:spPr>
          <a:xfrm>
            <a:off x="7314642" y="1959138"/>
            <a:ext cx="1231351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3. Request camera active and inactive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3220C7C-770E-46D8-B798-706A37FBD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2213" y="1841213"/>
            <a:ext cx="1733106" cy="1027448"/>
          </a:xfrm>
          <a:prstGeom prst="rect">
            <a:avLst/>
          </a:prstGeom>
        </p:spPr>
      </p:pic>
      <p:sp>
        <p:nvSpPr>
          <p:cNvPr id="28" name="Google Shape;781;p63">
            <a:extLst>
              <a:ext uri="{FF2B5EF4-FFF2-40B4-BE49-F238E27FC236}">
                <a16:creationId xmlns:a16="http://schemas.microsoft.com/office/drawing/2014/main" id="{7B29CE54-B1AD-4F9F-B841-646DCA8AB4F8}"/>
              </a:ext>
            </a:extLst>
          </p:cNvPr>
          <p:cNvSpPr txBox="1">
            <a:spLocks/>
          </p:cNvSpPr>
          <p:nvPr/>
        </p:nvSpPr>
        <p:spPr>
          <a:xfrm>
            <a:off x="6329204" y="616335"/>
            <a:ext cx="1231351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2. Click on “Camera status” button</a:t>
            </a:r>
          </a:p>
        </p:txBody>
      </p:sp>
    </p:spTree>
    <p:extLst>
      <p:ext uri="{BB962C8B-B14F-4D97-AF65-F5344CB8AC3E}">
        <p14:creationId xmlns:p14="http://schemas.microsoft.com/office/powerpoint/2010/main" val="2475236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4" grpId="0"/>
      <p:bldP spid="26" grpId="0"/>
      <p:bldP spid="2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AC37C-A61D-494E-9FDA-16F80CC89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0" y="0"/>
            <a:ext cx="8394900" cy="670500"/>
          </a:xfrm>
        </p:spPr>
        <p:txBody>
          <a:bodyPr/>
          <a:lstStyle/>
          <a:p>
            <a:r>
              <a:rPr lang="en-US"/>
              <a:t>Add one store</a:t>
            </a:r>
          </a:p>
        </p:txBody>
      </p:sp>
      <p:grpSp>
        <p:nvGrpSpPr>
          <p:cNvPr id="3" name="Google Shape;790;p63">
            <a:extLst>
              <a:ext uri="{FF2B5EF4-FFF2-40B4-BE49-F238E27FC236}">
                <a16:creationId xmlns:a16="http://schemas.microsoft.com/office/drawing/2014/main" id="{DE1F7BDE-E011-4E01-AEFF-AB3A3611FF02}"/>
              </a:ext>
            </a:extLst>
          </p:cNvPr>
          <p:cNvGrpSpPr/>
          <p:nvPr/>
        </p:nvGrpSpPr>
        <p:grpSpPr>
          <a:xfrm>
            <a:off x="1783080" y="1148217"/>
            <a:ext cx="5277468" cy="3746903"/>
            <a:chOff x="2613858" y="1523425"/>
            <a:chExt cx="3920691" cy="2783617"/>
          </a:xfrm>
        </p:grpSpPr>
        <p:grpSp>
          <p:nvGrpSpPr>
            <p:cNvPr id="4" name="Google Shape;791;p63">
              <a:extLst>
                <a:ext uri="{FF2B5EF4-FFF2-40B4-BE49-F238E27FC236}">
                  <a16:creationId xmlns:a16="http://schemas.microsoft.com/office/drawing/2014/main" id="{757CBF85-D656-443B-9A64-2737C0EA3C69}"/>
                </a:ext>
              </a:extLst>
            </p:cNvPr>
            <p:cNvGrpSpPr/>
            <p:nvPr/>
          </p:nvGrpSpPr>
          <p:grpSpPr>
            <a:xfrm>
              <a:off x="2613858" y="1523425"/>
              <a:ext cx="3920691" cy="2256491"/>
              <a:chOff x="2613858" y="1523425"/>
              <a:chExt cx="3920691" cy="2256491"/>
            </a:xfrm>
          </p:grpSpPr>
          <p:sp>
            <p:nvSpPr>
              <p:cNvPr id="13" name="Google Shape;792;p63">
                <a:extLst>
                  <a:ext uri="{FF2B5EF4-FFF2-40B4-BE49-F238E27FC236}">
                    <a16:creationId xmlns:a16="http://schemas.microsoft.com/office/drawing/2014/main" id="{C4A8D1D2-433F-42B1-A27E-8FF842570658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" name="Google Shape;793;p63">
                <a:extLst>
                  <a:ext uri="{FF2B5EF4-FFF2-40B4-BE49-F238E27FC236}">
                    <a16:creationId xmlns:a16="http://schemas.microsoft.com/office/drawing/2014/main" id="{F22ADCAD-15AF-4A83-8762-477AC12740BB}"/>
                  </a:ext>
                </a:extLst>
              </p:cNvPr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15" name="Google Shape;794;p63">
                <a:extLst>
                  <a:ext uri="{FF2B5EF4-FFF2-40B4-BE49-F238E27FC236}">
                    <a16:creationId xmlns:a16="http://schemas.microsoft.com/office/drawing/2014/main" id="{EFE641FA-AF5E-4E8D-9B56-E74555438252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796;p63">
                <a:extLst>
                  <a:ext uri="{FF2B5EF4-FFF2-40B4-BE49-F238E27FC236}">
                    <a16:creationId xmlns:a16="http://schemas.microsoft.com/office/drawing/2014/main" id="{53634A16-9273-466E-B767-C7E089516CD8}"/>
                  </a:ext>
                </a:extLst>
              </p:cNvPr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797;p63">
                <a:extLst>
                  <a:ext uri="{FF2B5EF4-FFF2-40B4-BE49-F238E27FC236}">
                    <a16:creationId xmlns:a16="http://schemas.microsoft.com/office/drawing/2014/main" id="{944088F9-A431-4192-9387-F525CB42F567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" name="Google Shape;798;p63">
                <a:extLst>
                  <a:ext uri="{FF2B5EF4-FFF2-40B4-BE49-F238E27FC236}">
                    <a16:creationId xmlns:a16="http://schemas.microsoft.com/office/drawing/2014/main" id="{F6538825-077F-4B0C-A90A-28D42D931D5D}"/>
                  </a:ext>
                </a:extLst>
              </p:cNvPr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20" name="Google Shape;799;p63">
                <a:extLst>
                  <a:ext uri="{FF2B5EF4-FFF2-40B4-BE49-F238E27FC236}">
                    <a16:creationId xmlns:a16="http://schemas.microsoft.com/office/drawing/2014/main" id="{F76D0136-8440-4164-8018-0E00E39FA1A9}"/>
                  </a:ext>
                </a:extLst>
              </p:cNvPr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21" name="Google Shape;800;p63">
                <a:extLst>
                  <a:ext uri="{FF2B5EF4-FFF2-40B4-BE49-F238E27FC236}">
                    <a16:creationId xmlns:a16="http://schemas.microsoft.com/office/drawing/2014/main" id="{53ECA76C-6687-4BC4-B3ED-A99DB2028052}"/>
                  </a:ext>
                </a:extLst>
              </p:cNvPr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5" name="Google Shape;802;p63">
              <a:extLst>
                <a:ext uri="{FF2B5EF4-FFF2-40B4-BE49-F238E27FC236}">
                  <a16:creationId xmlns:a16="http://schemas.microsoft.com/office/drawing/2014/main" id="{7CE7BD4B-D392-4B00-9F8F-C6AF360ABDC7}"/>
                </a:ext>
              </a:extLst>
            </p:cNvPr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7" name="Google Shape;804;p63">
                <a:extLst>
                  <a:ext uri="{FF2B5EF4-FFF2-40B4-BE49-F238E27FC236}">
                    <a16:creationId xmlns:a16="http://schemas.microsoft.com/office/drawing/2014/main" id="{2A4BC378-21A6-4F8B-ACC2-7F345BC98AA7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05;p63">
                <a:extLst>
                  <a:ext uri="{FF2B5EF4-FFF2-40B4-BE49-F238E27FC236}">
                    <a16:creationId xmlns:a16="http://schemas.microsoft.com/office/drawing/2014/main" id="{C8B07C71-FBB6-41E0-AB0F-E91135C9CE8E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06;p63">
                <a:extLst>
                  <a:ext uri="{FF2B5EF4-FFF2-40B4-BE49-F238E27FC236}">
                    <a16:creationId xmlns:a16="http://schemas.microsoft.com/office/drawing/2014/main" id="{3AD516D4-9EEA-43A5-BBE1-08C9E7E0DCAB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07;p63">
                <a:extLst>
                  <a:ext uri="{FF2B5EF4-FFF2-40B4-BE49-F238E27FC236}">
                    <a16:creationId xmlns:a16="http://schemas.microsoft.com/office/drawing/2014/main" id="{9B06A3F1-957D-4FC8-9C79-CCC43AF3428D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08;p63">
                <a:extLst>
                  <a:ext uri="{FF2B5EF4-FFF2-40B4-BE49-F238E27FC236}">
                    <a16:creationId xmlns:a16="http://schemas.microsoft.com/office/drawing/2014/main" id="{A855AFBF-0524-40A1-BFB6-D983A2651C10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" name="Google Shape;5042;p74">
            <a:extLst>
              <a:ext uri="{FF2B5EF4-FFF2-40B4-BE49-F238E27FC236}">
                <a16:creationId xmlns:a16="http://schemas.microsoft.com/office/drawing/2014/main" id="{6466D0DF-D2D4-4340-8CE9-179291343346}"/>
              </a:ext>
            </a:extLst>
          </p:cNvPr>
          <p:cNvGrpSpPr/>
          <p:nvPr/>
        </p:nvGrpSpPr>
        <p:grpSpPr>
          <a:xfrm>
            <a:off x="679669" y="777809"/>
            <a:ext cx="964067" cy="953692"/>
            <a:chOff x="-64406125" y="3362225"/>
            <a:chExt cx="318225" cy="314800"/>
          </a:xfrm>
          <a:solidFill>
            <a:schemeClr val="bg1"/>
          </a:solidFill>
        </p:grpSpPr>
        <p:sp>
          <p:nvSpPr>
            <p:cNvPr id="24" name="Google Shape;5043;p74">
              <a:extLst>
                <a:ext uri="{FF2B5EF4-FFF2-40B4-BE49-F238E27FC236}">
                  <a16:creationId xmlns:a16="http://schemas.microsoft.com/office/drawing/2014/main" id="{E7CB14B3-42F3-4E9E-9BAA-8DAAB2BF384D}"/>
                </a:ext>
              </a:extLst>
            </p:cNvPr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044;p74">
              <a:extLst>
                <a:ext uri="{FF2B5EF4-FFF2-40B4-BE49-F238E27FC236}">
                  <a16:creationId xmlns:a16="http://schemas.microsoft.com/office/drawing/2014/main" id="{F96E28C4-46F1-46EE-BC60-7909A50A2DD2}"/>
                </a:ext>
              </a:extLst>
            </p:cNvPr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781;p63">
            <a:extLst>
              <a:ext uri="{FF2B5EF4-FFF2-40B4-BE49-F238E27FC236}">
                <a16:creationId xmlns:a16="http://schemas.microsoft.com/office/drawing/2014/main" id="{E49C1804-F2D7-4299-85B1-C6A823F01F12}"/>
              </a:ext>
            </a:extLst>
          </p:cNvPr>
          <p:cNvSpPr txBox="1">
            <a:spLocks/>
          </p:cNvSpPr>
          <p:nvPr/>
        </p:nvSpPr>
        <p:spPr>
          <a:xfrm>
            <a:off x="203315" y="1763164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Admin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9C1AAFA-94C7-4B8B-879D-712D7884E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7450" y="271463"/>
            <a:ext cx="1691078" cy="1006241"/>
          </a:xfrm>
          <a:prstGeom prst="rect">
            <a:avLst/>
          </a:prstGeom>
        </p:spPr>
      </p:pic>
      <p:sp>
        <p:nvSpPr>
          <p:cNvPr id="28" name="Google Shape;781;p63">
            <a:extLst>
              <a:ext uri="{FF2B5EF4-FFF2-40B4-BE49-F238E27FC236}">
                <a16:creationId xmlns:a16="http://schemas.microsoft.com/office/drawing/2014/main" id="{D7A61987-E9AC-42F4-8C91-36EC8721E0E6}"/>
              </a:ext>
            </a:extLst>
          </p:cNvPr>
          <p:cNvSpPr txBox="1">
            <a:spLocks/>
          </p:cNvSpPr>
          <p:nvPr/>
        </p:nvSpPr>
        <p:spPr>
          <a:xfrm>
            <a:off x="2126371" y="947655"/>
            <a:ext cx="19167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1. Login into system with admin‘s role</a:t>
            </a:r>
          </a:p>
        </p:txBody>
      </p:sp>
      <p:sp>
        <p:nvSpPr>
          <p:cNvPr id="29" name="Google Shape;781;p63">
            <a:extLst>
              <a:ext uri="{FF2B5EF4-FFF2-40B4-BE49-F238E27FC236}">
                <a16:creationId xmlns:a16="http://schemas.microsoft.com/office/drawing/2014/main" id="{3F698B06-FF5F-45B7-9A63-7BD118DE9366}"/>
              </a:ext>
            </a:extLst>
          </p:cNvPr>
          <p:cNvSpPr txBox="1">
            <a:spLocks/>
          </p:cNvSpPr>
          <p:nvPr/>
        </p:nvSpPr>
        <p:spPr>
          <a:xfrm>
            <a:off x="5914865" y="698893"/>
            <a:ext cx="1231351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2. Click on “View store” button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AFB3B71-C9B9-4AC0-80B2-845F6D9F0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766" y="1892342"/>
            <a:ext cx="1674478" cy="992691"/>
          </a:xfrm>
          <a:prstGeom prst="rect">
            <a:avLst/>
          </a:prstGeom>
        </p:spPr>
      </p:pic>
      <p:sp>
        <p:nvSpPr>
          <p:cNvPr id="31" name="Google Shape;781;p63">
            <a:extLst>
              <a:ext uri="{FF2B5EF4-FFF2-40B4-BE49-F238E27FC236}">
                <a16:creationId xmlns:a16="http://schemas.microsoft.com/office/drawing/2014/main" id="{3232343B-501B-4372-AFC9-D679D68D53D4}"/>
              </a:ext>
            </a:extLst>
          </p:cNvPr>
          <p:cNvSpPr txBox="1">
            <a:spLocks/>
          </p:cNvSpPr>
          <p:nvPr/>
        </p:nvSpPr>
        <p:spPr>
          <a:xfrm>
            <a:off x="6985003" y="2043997"/>
            <a:ext cx="1231351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3. Click on “Add” button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F47FB87-1E36-4E15-A505-1F9563453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4533" y="1959979"/>
            <a:ext cx="1656420" cy="983197"/>
          </a:xfrm>
          <a:prstGeom prst="rect">
            <a:avLst/>
          </a:prstGeom>
        </p:spPr>
      </p:pic>
      <p:sp>
        <p:nvSpPr>
          <p:cNvPr id="33" name="Google Shape;781;p63">
            <a:extLst>
              <a:ext uri="{FF2B5EF4-FFF2-40B4-BE49-F238E27FC236}">
                <a16:creationId xmlns:a16="http://schemas.microsoft.com/office/drawing/2014/main" id="{8B7B9D72-F4B9-4007-BF40-5CA5C7F7CDA3}"/>
              </a:ext>
            </a:extLst>
          </p:cNvPr>
          <p:cNvSpPr txBox="1">
            <a:spLocks/>
          </p:cNvSpPr>
          <p:nvPr/>
        </p:nvSpPr>
        <p:spPr>
          <a:xfrm>
            <a:off x="3591144" y="2470216"/>
            <a:ext cx="1231351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4. Fill in require field.</a:t>
            </a:r>
          </a:p>
        </p:txBody>
      </p:sp>
      <p:sp>
        <p:nvSpPr>
          <p:cNvPr id="34" name="Google Shape;781;p63">
            <a:extLst>
              <a:ext uri="{FF2B5EF4-FFF2-40B4-BE49-F238E27FC236}">
                <a16:creationId xmlns:a16="http://schemas.microsoft.com/office/drawing/2014/main" id="{804B9D1F-D6B8-49DA-9614-02980B5921C0}"/>
              </a:ext>
            </a:extLst>
          </p:cNvPr>
          <p:cNvSpPr txBox="1">
            <a:spLocks/>
          </p:cNvSpPr>
          <p:nvPr/>
        </p:nvSpPr>
        <p:spPr>
          <a:xfrm>
            <a:off x="1069002" y="2337632"/>
            <a:ext cx="944291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5. Click on “Add” button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4C06032A-8F3B-45E2-B1B3-A675BC9677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9182" y="3503587"/>
            <a:ext cx="1691078" cy="1002532"/>
          </a:xfrm>
          <a:prstGeom prst="rect">
            <a:avLst/>
          </a:prstGeom>
        </p:spPr>
      </p:pic>
      <p:sp>
        <p:nvSpPr>
          <p:cNvPr id="37" name="Google Shape;781;p63">
            <a:extLst>
              <a:ext uri="{FF2B5EF4-FFF2-40B4-BE49-F238E27FC236}">
                <a16:creationId xmlns:a16="http://schemas.microsoft.com/office/drawing/2014/main" id="{E1C39F88-0E01-4EB1-80E3-B79A89E0E62A}"/>
              </a:ext>
            </a:extLst>
          </p:cNvPr>
          <p:cNvSpPr txBox="1">
            <a:spLocks/>
          </p:cNvSpPr>
          <p:nvPr/>
        </p:nvSpPr>
        <p:spPr>
          <a:xfrm>
            <a:off x="3921235" y="3291796"/>
            <a:ext cx="1134922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6. System return success and add into company</a:t>
            </a:r>
          </a:p>
        </p:txBody>
      </p:sp>
    </p:spTree>
    <p:extLst>
      <p:ext uri="{BB962C8B-B14F-4D97-AF65-F5344CB8AC3E}">
        <p14:creationId xmlns:p14="http://schemas.microsoft.com/office/powerpoint/2010/main" val="2771664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  <p:bldP spid="29" grpId="0"/>
      <p:bldP spid="31" grpId="0"/>
      <p:bldP spid="33" grpId="0"/>
      <p:bldP spid="34" grpId="0"/>
      <p:bldP spid="37" grpId="0"/>
    </p:bldLst>
  </p:timing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359</Words>
  <Application>Microsoft Office PowerPoint</Application>
  <PresentationFormat>On-screen Show (16:9)</PresentationFormat>
  <Paragraphs>57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Squada One</vt:lpstr>
      <vt:lpstr>Arial</vt:lpstr>
      <vt:lpstr>Righteous</vt:lpstr>
      <vt:lpstr>Roboto Condensed Light</vt:lpstr>
      <vt:lpstr>Tech Startup by Slidesgo</vt:lpstr>
      <vt:lpstr>IN-STORE CUSTOMER HEATMAP SYSTEM</vt:lpstr>
      <vt:lpstr>DEMO</vt:lpstr>
      <vt:lpstr>View heatmap &amp; person detection</vt:lpstr>
      <vt:lpstr>View Preview heatmap</vt:lpstr>
      <vt:lpstr>View statistic by store</vt:lpstr>
      <vt:lpstr>View statistic by area</vt:lpstr>
      <vt:lpstr>PowerPoint Presentation</vt:lpstr>
      <vt:lpstr>View status camera</vt:lpstr>
      <vt:lpstr>Add one store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IN-STORE CUSTOMER HEATMAP SYSTEM</dc:title>
  <cp:lastModifiedBy>Tuyến Nguyễn Quang</cp:lastModifiedBy>
  <cp:revision>29</cp:revision>
  <dcterms:modified xsi:type="dcterms:W3CDTF">2019-08-23T06:13:52Z</dcterms:modified>
</cp:coreProperties>
</file>